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handoutMasterIdLst>
    <p:handoutMasterId r:id="rId22"/>
  </p:handoutMasterIdLst>
  <p:sldIdLst>
    <p:sldId id="256" r:id="rId2"/>
    <p:sldId id="257" r:id="rId3"/>
    <p:sldId id="283" r:id="rId4"/>
    <p:sldId id="284" r:id="rId5"/>
    <p:sldId id="285" r:id="rId6"/>
    <p:sldId id="286" r:id="rId7"/>
    <p:sldId id="287" r:id="rId8"/>
    <p:sldId id="288" r:id="rId9"/>
    <p:sldId id="258" r:id="rId10"/>
    <p:sldId id="277" r:id="rId11"/>
    <p:sldId id="282" r:id="rId12"/>
    <p:sldId id="289" r:id="rId13"/>
    <p:sldId id="290" r:id="rId14"/>
    <p:sldId id="279" r:id="rId15"/>
    <p:sldId id="293" r:id="rId16"/>
    <p:sldId id="291" r:id="rId17"/>
    <p:sldId id="280" r:id="rId18"/>
    <p:sldId id="292" r:id="rId19"/>
    <p:sldId id="263"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9E67"/>
    <a:srgbClr val="DCEC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565" autoAdjust="0"/>
  </p:normalViewPr>
  <p:slideViewPr>
    <p:cSldViewPr snapToGrid="0" showGuides="1">
      <p:cViewPr varScale="1">
        <p:scale>
          <a:sx n="71" d="100"/>
          <a:sy n="71" d="100"/>
        </p:scale>
        <p:origin x="48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2021/1/21</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7090592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12818574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9C7644-867A-4F92-AE5C-C5F4F076F134}" type="datetimeFigureOut">
              <a:rPr lang="zh-CN" altLang="en-US" smtClean="0"/>
              <a:t>2021/1/21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7C4BD23-150C-4A56-8E66-9482A3FB2E8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9C7644-867A-4F92-AE5C-C5F4F076F134}" type="datetimeFigureOut">
              <a:rPr lang="zh-CN" altLang="en-US" smtClean="0"/>
              <a:t>2021/1/21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7C4BD23-150C-4A56-8E66-9482A3FB2E80}"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7001" y="-2667001"/>
            <a:ext cx="6858000" cy="12192002"/>
          </a:xfrm>
          <a:prstGeom prst="rect">
            <a:avLst/>
          </a:prstGeom>
        </p:spPr>
      </p:pic>
      <p:grpSp>
        <p:nvGrpSpPr>
          <p:cNvPr id="5" name="组合 28"/>
          <p:cNvGrpSpPr/>
          <p:nvPr/>
        </p:nvGrpSpPr>
        <p:grpSpPr bwMode="auto">
          <a:xfrm flipV="1">
            <a:off x="2781300" y="3114675"/>
            <a:ext cx="1797050" cy="1795463"/>
            <a:chOff x="2705100" y="2114550"/>
            <a:chExt cx="1796389" cy="1796390"/>
          </a:xfrm>
        </p:grpSpPr>
        <p:cxnSp>
          <p:nvCxnSpPr>
            <p:cNvPr id="6" name="直接连接符 5"/>
            <p:cNvCxnSpPr/>
            <p:nvPr/>
          </p:nvCxnSpPr>
          <p:spPr>
            <a:xfrm>
              <a:off x="2705100" y="2114550"/>
              <a:ext cx="1796389" cy="0"/>
            </a:xfrm>
            <a:prstGeom prst="line">
              <a:avLst/>
            </a:prstGeom>
            <a:ln w="28575" cap="rnd">
              <a:solidFill>
                <a:srgbClr val="559E67"/>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a:off x="1806905" y="3012744"/>
              <a:ext cx="1796390" cy="0"/>
            </a:xfrm>
            <a:prstGeom prst="line">
              <a:avLst/>
            </a:prstGeom>
            <a:ln w="28575" cap="rnd">
              <a:solidFill>
                <a:srgbClr val="559E67"/>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705100" y="3910940"/>
              <a:ext cx="836305" cy="0"/>
            </a:xfrm>
            <a:prstGeom prst="line">
              <a:avLst/>
            </a:prstGeom>
            <a:ln w="28575" cap="rnd">
              <a:solidFill>
                <a:srgbClr val="559E67"/>
              </a:solidFill>
              <a:round/>
            </a:ln>
          </p:spPr>
          <p:style>
            <a:lnRef idx="1">
              <a:schemeClr val="accent1"/>
            </a:lnRef>
            <a:fillRef idx="0">
              <a:schemeClr val="accent1"/>
            </a:fillRef>
            <a:effectRef idx="0">
              <a:schemeClr val="accent1"/>
            </a:effectRef>
            <a:fontRef idx="minor">
              <a:schemeClr val="tx1"/>
            </a:fontRef>
          </p:style>
        </p:cxnSp>
      </p:grpSp>
      <p:grpSp>
        <p:nvGrpSpPr>
          <p:cNvPr id="9" name="组合 32"/>
          <p:cNvGrpSpPr/>
          <p:nvPr/>
        </p:nvGrpSpPr>
        <p:grpSpPr bwMode="auto">
          <a:xfrm flipH="1" flipV="1">
            <a:off x="7146925" y="3114675"/>
            <a:ext cx="2239963" cy="1795463"/>
            <a:chOff x="2705099" y="2114550"/>
            <a:chExt cx="2240153" cy="1796390"/>
          </a:xfrm>
        </p:grpSpPr>
        <p:cxnSp>
          <p:nvCxnSpPr>
            <p:cNvPr id="10" name="直接连接符 9"/>
            <p:cNvCxnSpPr/>
            <p:nvPr/>
          </p:nvCxnSpPr>
          <p:spPr>
            <a:xfrm>
              <a:off x="2705099" y="2114550"/>
              <a:ext cx="2240153" cy="0"/>
            </a:xfrm>
            <a:prstGeom prst="line">
              <a:avLst/>
            </a:prstGeom>
            <a:ln w="28575" cap="rnd">
              <a:solidFill>
                <a:srgbClr val="559E67"/>
              </a:solidFill>
              <a:round/>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5400000">
              <a:off x="1806905" y="3012744"/>
              <a:ext cx="1796390" cy="0"/>
            </a:xfrm>
            <a:prstGeom prst="line">
              <a:avLst/>
            </a:prstGeom>
            <a:ln w="28575" cap="rnd">
              <a:solidFill>
                <a:srgbClr val="559E67"/>
              </a:solidFill>
              <a:roun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2705099" y="3910940"/>
              <a:ext cx="836684" cy="0"/>
            </a:xfrm>
            <a:prstGeom prst="line">
              <a:avLst/>
            </a:prstGeom>
            <a:ln w="28575" cap="rnd">
              <a:solidFill>
                <a:srgbClr val="559E67"/>
              </a:solidFill>
              <a:round/>
            </a:ln>
          </p:spPr>
          <p:style>
            <a:lnRef idx="1">
              <a:schemeClr val="accent1"/>
            </a:lnRef>
            <a:fillRef idx="0">
              <a:schemeClr val="accent1"/>
            </a:fillRef>
            <a:effectRef idx="0">
              <a:schemeClr val="accent1"/>
            </a:effectRef>
            <a:fontRef idx="minor">
              <a:schemeClr val="tx1"/>
            </a:fontRef>
          </p:style>
        </p:cxnSp>
      </p:grpSp>
      <p:sp>
        <p:nvSpPr>
          <p:cNvPr id="13" name="文本框 4"/>
          <p:cNvSpPr txBox="1">
            <a:spLocks noChangeArrowheads="1"/>
          </p:cNvSpPr>
          <p:nvPr/>
        </p:nvSpPr>
        <p:spPr bwMode="auto">
          <a:xfrm>
            <a:off x="2466975" y="1520825"/>
            <a:ext cx="7239000"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7200" dirty="0">
                <a:solidFill>
                  <a:srgbClr val="559E67"/>
                </a:solidFill>
                <a:latin typeface="Impact" panose="020B0806030902050204" pitchFamily="34" charset="0"/>
                <a:ea typeface="微软雅黑" panose="020B0503020204020204" pitchFamily="34" charset="-122"/>
              </a:rPr>
              <a:t>2019-2020</a:t>
            </a:r>
          </a:p>
          <a:p>
            <a:pPr algn="ctr"/>
            <a:r>
              <a:rPr lang="zh-CN" altLang="en-US" sz="5400" dirty="0">
                <a:solidFill>
                  <a:srgbClr val="559E67"/>
                </a:solidFill>
                <a:latin typeface="微软雅黑" panose="020B0503020204020204" pitchFamily="34" charset="-122"/>
                <a:ea typeface="微软雅黑" panose="020B0503020204020204" pitchFamily="34" charset="-122"/>
              </a:rPr>
              <a:t>星宿网站</a:t>
            </a:r>
          </a:p>
        </p:txBody>
      </p:sp>
      <p:sp>
        <p:nvSpPr>
          <p:cNvPr id="14" name="文本框 37"/>
          <p:cNvSpPr txBox="1">
            <a:spLocks noChangeArrowheads="1"/>
          </p:cNvSpPr>
          <p:nvPr/>
        </p:nvSpPr>
        <p:spPr bwMode="auto">
          <a:xfrm>
            <a:off x="4410075" y="4771638"/>
            <a:ext cx="3486150" cy="276999"/>
          </a:xfrm>
          <a:prstGeom prst="rect">
            <a:avLst/>
          </a:prstGeom>
          <a:solidFill>
            <a:srgbClr val="559E67"/>
          </a:solidFill>
          <a:ln>
            <a:noFill/>
          </a:ln>
        </p:spPr>
        <p:txBody>
          <a:bodyPr>
            <a:spAutoFit/>
          </a:bodyPr>
          <a:lstStyle/>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 name="文本框 38"/>
          <p:cNvSpPr txBox="1">
            <a:spLocks noChangeArrowheads="1"/>
          </p:cNvSpPr>
          <p:nvPr/>
        </p:nvSpPr>
        <p:spPr bwMode="auto">
          <a:xfrm>
            <a:off x="2781300" y="3549650"/>
            <a:ext cx="683895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solidFill>
                  <a:srgbClr val="000000"/>
                </a:solidFill>
                <a:miter lim="800000"/>
                <a:headEnd/>
                <a:tailEnd/>
              </a14:hiddenLine>
            </a:ext>
          </a:extLst>
        </p:spPr>
        <p:txBody>
          <a:bodyPr>
            <a:spAutoFit/>
          </a:bodyPr>
          <a:lstStyle/>
          <a:p>
            <a:pPr algn="ctr"/>
            <a:r>
              <a:rPr lang="en-US" altLang="zh-CN" sz="1400" dirty="0">
                <a:solidFill>
                  <a:srgbClr val="559E67"/>
                </a:solidFill>
                <a:latin typeface="微软雅黑" panose="020B0503020204020204" pitchFamily="34" charset="-122"/>
                <a:ea typeface="微软雅黑" panose="020B0503020204020204" pitchFamily="34" charset="-122"/>
              </a:rPr>
              <a:t>Web</a:t>
            </a:r>
            <a:r>
              <a:rPr lang="zh-CN" altLang="en-US" sz="1400" dirty="0">
                <a:solidFill>
                  <a:srgbClr val="559E67"/>
                </a:solidFill>
                <a:latin typeface="微软雅黑" panose="020B0503020204020204" pitchFamily="34" charset="-122"/>
                <a:ea typeface="微软雅黑" panose="020B0503020204020204" pitchFamily="34" charset="-122"/>
              </a:rPr>
              <a:t>程序设计课程设计报告</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Diamond 14"/>
          <p:cNvSpPr/>
          <p:nvPr/>
        </p:nvSpPr>
        <p:spPr>
          <a:xfrm rot="18947839">
            <a:off x="581025" y="560388"/>
            <a:ext cx="704850" cy="704850"/>
          </a:xfrm>
          <a:prstGeom prst="ellipse">
            <a:avLst/>
          </a:prstGeom>
          <a:solidFill>
            <a:srgbClr val="559E67"/>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endParaRPr lang="pl-PL" sz="2400" noProof="1">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0"/>
                <a:tileRect/>
              </a:gradFill>
            </a:endParaRPr>
          </a:p>
        </p:txBody>
      </p:sp>
      <p:sp>
        <p:nvSpPr>
          <p:cNvPr id="15" name="文本框 23"/>
          <p:cNvSpPr txBox="1">
            <a:spLocks noChangeArrowheads="1"/>
          </p:cNvSpPr>
          <p:nvPr/>
        </p:nvSpPr>
        <p:spPr bwMode="auto">
          <a:xfrm>
            <a:off x="604838" y="633413"/>
            <a:ext cx="6572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a:solidFill>
                  <a:schemeClr val="bg1"/>
                </a:solidFill>
                <a:latin typeface="微软雅黑" panose="020B0503020204020204" pitchFamily="34" charset="-122"/>
                <a:ea typeface="微软雅黑" panose="020B0503020204020204" pitchFamily="34" charset="-122"/>
              </a:rPr>
              <a:t>xx</a:t>
            </a:r>
          </a:p>
        </p:txBody>
      </p:sp>
      <p:sp>
        <p:nvSpPr>
          <p:cNvPr id="16" name="矩形 24"/>
          <p:cNvSpPr>
            <a:spLocks noChangeArrowheads="1"/>
          </p:cNvSpPr>
          <p:nvPr/>
        </p:nvSpPr>
        <p:spPr bwMode="auto">
          <a:xfrm>
            <a:off x="1379538" y="496888"/>
            <a:ext cx="64008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dirty="0">
                <a:solidFill>
                  <a:srgbClr val="404040"/>
                </a:solidFill>
                <a:latin typeface="微软雅黑" panose="020B0503020204020204" pitchFamily="34" charset="-122"/>
                <a:ea typeface="微软雅黑" panose="020B0503020204020204" pitchFamily="34" charset="-122"/>
              </a:rPr>
              <a:t>主页</a:t>
            </a:r>
          </a:p>
        </p:txBody>
      </p:sp>
      <p:sp>
        <p:nvSpPr>
          <p:cNvPr id="17" name="文本框 25"/>
          <p:cNvSpPr txBox="1">
            <a:spLocks noChangeArrowheads="1"/>
          </p:cNvSpPr>
          <p:nvPr/>
        </p:nvSpPr>
        <p:spPr bwMode="auto">
          <a:xfrm>
            <a:off x="1379538" y="935038"/>
            <a:ext cx="424338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dirty="0">
                <a:solidFill>
                  <a:srgbClr val="404040"/>
                </a:solidFill>
                <a:latin typeface="微软雅黑" panose="020B0503020204020204" pitchFamily="34" charset="-122"/>
                <a:ea typeface="微软雅黑" panose="020B0503020204020204" pitchFamily="34" charset="-122"/>
              </a:rPr>
              <a:t>HOMEPAGE</a:t>
            </a:r>
          </a:p>
        </p:txBody>
      </p:sp>
      <p:sp>
        <p:nvSpPr>
          <p:cNvPr id="19" name="文本框 26"/>
          <p:cNvSpPr txBox="1">
            <a:spLocks noChangeArrowheads="1"/>
          </p:cNvSpPr>
          <p:nvPr/>
        </p:nvSpPr>
        <p:spPr bwMode="auto">
          <a:xfrm>
            <a:off x="1932623" y="5955348"/>
            <a:ext cx="3452812"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2000" dirty="0">
                <a:solidFill>
                  <a:srgbClr val="404040"/>
                </a:solidFill>
                <a:latin typeface="微软雅黑" panose="020B0503020204020204" pitchFamily="34" charset="-122"/>
                <a:ea typeface="微软雅黑" panose="020B0503020204020204" pitchFamily="34" charset="-122"/>
              </a:rPr>
              <a:t>利用</a:t>
            </a:r>
            <a:r>
              <a:rPr lang="en-US" altLang="zh-CN" sz="2000" dirty="0">
                <a:solidFill>
                  <a:srgbClr val="404040"/>
                </a:solidFill>
                <a:latin typeface="微软雅黑" panose="020B0503020204020204" pitchFamily="34" charset="-122"/>
                <a:ea typeface="微软雅黑" panose="020B0503020204020204" pitchFamily="34" charset="-122"/>
              </a:rPr>
              <a:t>jquery</a:t>
            </a:r>
            <a:r>
              <a:rPr lang="zh-CN" altLang="en-US" sz="2000" dirty="0">
                <a:solidFill>
                  <a:srgbClr val="404040"/>
                </a:solidFill>
                <a:latin typeface="微软雅黑" panose="020B0503020204020204" pitchFamily="34" charset="-122"/>
                <a:ea typeface="微软雅黑" panose="020B0503020204020204" pitchFamily="34" charset="-122"/>
              </a:rPr>
              <a:t>实现了文字出现的动画</a:t>
            </a:r>
          </a:p>
        </p:txBody>
      </p:sp>
      <p:sp>
        <p:nvSpPr>
          <p:cNvPr id="20" name="TextBox 38"/>
          <p:cNvSpPr txBox="1">
            <a:spLocks noChangeArrowheads="1"/>
          </p:cNvSpPr>
          <p:nvPr/>
        </p:nvSpPr>
        <p:spPr bwMode="auto">
          <a:xfrm>
            <a:off x="7060883" y="5955868"/>
            <a:ext cx="33147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25000"/>
              </a:lnSpc>
            </a:pPr>
            <a:r>
              <a:rPr lang="zh-CN" altLang="en-US" sz="2000" dirty="0">
                <a:solidFill>
                  <a:srgbClr val="404040"/>
                </a:solidFill>
                <a:latin typeface="微软雅黑" panose="020B0503020204020204" pitchFamily="34" charset="-122"/>
                <a:ea typeface="微软雅黑" panose="020B0503020204020204" pitchFamily="34" charset="-122"/>
              </a:rPr>
              <a:t>利用</a:t>
            </a:r>
            <a:r>
              <a:rPr lang="en-US" altLang="zh-CN" sz="2000" dirty="0">
                <a:solidFill>
                  <a:srgbClr val="404040"/>
                </a:solidFill>
                <a:latin typeface="微软雅黑" panose="020B0503020204020204" pitchFamily="34" charset="-122"/>
                <a:ea typeface="微软雅黑" panose="020B0503020204020204" pitchFamily="34" charset="-122"/>
              </a:rPr>
              <a:t>skeleton</a:t>
            </a:r>
            <a:r>
              <a:rPr lang="zh-CN" altLang="en-US" sz="2000" dirty="0">
                <a:solidFill>
                  <a:srgbClr val="404040"/>
                </a:solidFill>
                <a:latin typeface="微软雅黑" panose="020B0503020204020204" pitchFamily="34" charset="-122"/>
                <a:ea typeface="微软雅黑" panose="020B0503020204020204" pitchFamily="34" charset="-122"/>
              </a:rPr>
              <a:t>包进行了排版</a:t>
            </a:r>
          </a:p>
        </p:txBody>
      </p:sp>
      <p:sp>
        <p:nvSpPr>
          <p:cNvPr id="21" name="文本框 29"/>
          <p:cNvSpPr txBox="1">
            <a:spLocks noChangeArrowheads="1"/>
          </p:cNvSpPr>
          <p:nvPr/>
        </p:nvSpPr>
        <p:spPr bwMode="auto">
          <a:xfrm>
            <a:off x="7186613" y="4435475"/>
            <a:ext cx="3452812"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endParaRPr lang="zh-CN" altLang="en-US" sz="1200" dirty="0">
              <a:solidFill>
                <a:srgbClr val="404040"/>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6465888" y="2420938"/>
            <a:ext cx="0" cy="3030537"/>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pic>
        <p:nvPicPr>
          <p:cNvPr id="2" name="图片 1" descr="PT03)@06E0D)23SL26XLXTC"/>
          <p:cNvPicPr>
            <a:picLocks noChangeAspect="1"/>
          </p:cNvPicPr>
          <p:nvPr/>
        </p:nvPicPr>
        <p:blipFill>
          <a:blip r:embed="rId2"/>
          <a:stretch>
            <a:fillRect/>
          </a:stretch>
        </p:blipFill>
        <p:spPr>
          <a:xfrm>
            <a:off x="167640" y="1411605"/>
            <a:ext cx="8261350" cy="4091305"/>
          </a:xfrm>
          <a:prstGeom prst="rect">
            <a:avLst/>
          </a:prstGeom>
        </p:spPr>
      </p:pic>
    </p:spTree>
    <p:extLst>
      <p:ext uri="{BB962C8B-B14F-4D97-AF65-F5344CB8AC3E}">
        <p14:creationId xmlns:p14="http://schemas.microsoft.com/office/powerpoint/2010/main" val="3896464382"/>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Diamond 14"/>
          <p:cNvSpPr/>
          <p:nvPr/>
        </p:nvSpPr>
        <p:spPr>
          <a:xfrm rot="18947839">
            <a:off x="581025" y="560388"/>
            <a:ext cx="704850" cy="704850"/>
          </a:xfrm>
          <a:prstGeom prst="ellipse">
            <a:avLst/>
          </a:prstGeom>
          <a:solidFill>
            <a:srgbClr val="559E67"/>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endParaRPr lang="pl-PL" sz="2400" noProof="1">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0"/>
                <a:tileRect/>
              </a:gradFill>
            </a:endParaRPr>
          </a:p>
        </p:txBody>
      </p:sp>
      <p:sp>
        <p:nvSpPr>
          <p:cNvPr id="15" name="文本框 23"/>
          <p:cNvSpPr txBox="1">
            <a:spLocks noChangeArrowheads="1"/>
          </p:cNvSpPr>
          <p:nvPr/>
        </p:nvSpPr>
        <p:spPr bwMode="auto">
          <a:xfrm>
            <a:off x="604838" y="633413"/>
            <a:ext cx="65722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a:solidFill>
                  <a:schemeClr val="bg1"/>
                </a:solidFill>
                <a:latin typeface="微软雅黑" panose="020B0503020204020204" pitchFamily="34" charset="-122"/>
                <a:ea typeface="微软雅黑" panose="020B0503020204020204" pitchFamily="34" charset="-122"/>
              </a:rPr>
              <a:t>xx</a:t>
            </a:r>
            <a:endParaRPr lang="zh-CN" altLang="en-US" sz="4400" b="1">
              <a:solidFill>
                <a:schemeClr val="bg1"/>
              </a:solidFill>
              <a:latin typeface="微软雅黑" panose="020B0503020204020204" pitchFamily="34" charset="-122"/>
              <a:ea typeface="微软雅黑" panose="020B0503020204020204" pitchFamily="34" charset="-122"/>
            </a:endParaRPr>
          </a:p>
        </p:txBody>
      </p:sp>
      <p:sp>
        <p:nvSpPr>
          <p:cNvPr id="16" name="矩形 24"/>
          <p:cNvSpPr>
            <a:spLocks noChangeArrowheads="1"/>
          </p:cNvSpPr>
          <p:nvPr/>
        </p:nvSpPr>
        <p:spPr bwMode="auto">
          <a:xfrm>
            <a:off x="1379538" y="496888"/>
            <a:ext cx="640080" cy="506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zh-CN" dirty="0">
                <a:solidFill>
                  <a:srgbClr val="404040"/>
                </a:solidFill>
                <a:latin typeface="微软雅黑" panose="020B0503020204020204" pitchFamily="34" charset="-122"/>
                <a:ea typeface="微软雅黑" panose="020B0503020204020204" pitchFamily="34" charset="-122"/>
              </a:rPr>
              <a:t>爬虫</a:t>
            </a:r>
          </a:p>
        </p:txBody>
      </p:sp>
      <p:sp>
        <p:nvSpPr>
          <p:cNvPr id="17" name="文本框 25"/>
          <p:cNvSpPr txBox="1">
            <a:spLocks noChangeArrowheads="1"/>
          </p:cNvSpPr>
          <p:nvPr/>
        </p:nvSpPr>
        <p:spPr bwMode="auto">
          <a:xfrm>
            <a:off x="1379538" y="935038"/>
            <a:ext cx="4243387"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dirty="0">
                <a:solidFill>
                  <a:srgbClr val="404040"/>
                </a:solidFill>
                <a:latin typeface="微软雅黑" panose="020B0503020204020204" pitchFamily="34" charset="-122"/>
                <a:ea typeface="微软雅黑" panose="020B0503020204020204" pitchFamily="34" charset="-122"/>
              </a:rPr>
              <a:t>SPIDER</a:t>
            </a:r>
          </a:p>
        </p:txBody>
      </p:sp>
      <p:sp>
        <p:nvSpPr>
          <p:cNvPr id="19" name="文本框 26"/>
          <p:cNvSpPr txBox="1">
            <a:spLocks noChangeArrowheads="1"/>
          </p:cNvSpPr>
          <p:nvPr/>
        </p:nvSpPr>
        <p:spPr bwMode="auto">
          <a:xfrm>
            <a:off x="7180898" y="1508443"/>
            <a:ext cx="3452812" cy="1245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2000" dirty="0">
                <a:solidFill>
                  <a:srgbClr val="404040"/>
                </a:solidFill>
                <a:latin typeface="微软雅黑" panose="020B0503020204020204" pitchFamily="34" charset="-122"/>
                <a:ea typeface="微软雅黑" panose="020B0503020204020204" pitchFamily="34" charset="-122"/>
              </a:rPr>
              <a:t>利用</a:t>
            </a:r>
            <a:r>
              <a:rPr lang="en-US" altLang="zh-CN" sz="2000" dirty="0">
                <a:solidFill>
                  <a:srgbClr val="404040"/>
                </a:solidFill>
                <a:latin typeface="微软雅黑" panose="020B0503020204020204" pitchFamily="34" charset="-122"/>
                <a:ea typeface="微软雅黑" panose="020B0503020204020204" pitchFamily="34" charset="-122"/>
              </a:rPr>
              <a:t>python</a:t>
            </a:r>
            <a:r>
              <a:rPr lang="zh-CN" altLang="en-US" sz="2000" dirty="0">
                <a:solidFill>
                  <a:srgbClr val="404040"/>
                </a:solidFill>
                <a:latin typeface="微软雅黑" panose="020B0503020204020204" pitchFamily="34" charset="-122"/>
                <a:ea typeface="微软雅黑" panose="020B0503020204020204" pitchFamily="34" charset="-122"/>
              </a:rPr>
              <a:t>实现了简易的爬虫（读取网页</a:t>
            </a:r>
            <a:r>
              <a:rPr lang="en-US" altLang="zh-CN" sz="2000" dirty="0">
                <a:solidFill>
                  <a:srgbClr val="404040"/>
                </a:solidFill>
                <a:latin typeface="微软雅黑" panose="020B0503020204020204" pitchFamily="34" charset="-122"/>
                <a:ea typeface="微软雅黑" panose="020B0503020204020204" pitchFamily="34" charset="-122"/>
              </a:rPr>
              <a:t>html</a:t>
            </a:r>
            <a:r>
              <a:rPr lang="zh-CN" altLang="en-US" sz="2000" dirty="0">
                <a:solidFill>
                  <a:srgbClr val="404040"/>
                </a:solidFill>
                <a:latin typeface="微软雅黑" panose="020B0503020204020204" pitchFamily="34" charset="-122"/>
                <a:ea typeface="微软雅黑" panose="020B0503020204020204" pitchFamily="34" charset="-122"/>
              </a:rPr>
              <a:t>，不能读取</a:t>
            </a:r>
            <a:r>
              <a:rPr lang="en-US" altLang="zh-CN" sz="2000" dirty="0">
                <a:solidFill>
                  <a:srgbClr val="404040"/>
                </a:solidFill>
                <a:latin typeface="微软雅黑" panose="020B0503020204020204" pitchFamily="34" charset="-122"/>
                <a:ea typeface="微软雅黑" panose="020B0503020204020204" pitchFamily="34" charset="-122"/>
              </a:rPr>
              <a:t>js</a:t>
            </a:r>
            <a:r>
              <a:rPr lang="zh-CN" altLang="en-US" sz="2000" dirty="0">
                <a:solidFill>
                  <a:srgbClr val="404040"/>
                </a:solidFill>
                <a:latin typeface="微软雅黑" panose="020B0503020204020204" pitchFamily="34" charset="-122"/>
                <a:ea typeface="微软雅黑" panose="020B0503020204020204" pitchFamily="34" charset="-122"/>
              </a:rPr>
              <a:t>加载的网页）</a:t>
            </a:r>
          </a:p>
        </p:txBody>
      </p:sp>
      <p:sp>
        <p:nvSpPr>
          <p:cNvPr id="20" name="TextBox 38"/>
          <p:cNvSpPr txBox="1">
            <a:spLocks noChangeArrowheads="1"/>
          </p:cNvSpPr>
          <p:nvPr/>
        </p:nvSpPr>
        <p:spPr bwMode="auto">
          <a:xfrm>
            <a:off x="7249478" y="2754198"/>
            <a:ext cx="3314700" cy="7689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25000"/>
              </a:lnSpc>
            </a:pPr>
            <a:r>
              <a:rPr lang="zh-CN" altLang="en-US" sz="2000" dirty="0">
                <a:solidFill>
                  <a:srgbClr val="404040"/>
                </a:solidFill>
                <a:latin typeface="微软雅黑" panose="020B0503020204020204" pitchFamily="34" charset="-122"/>
                <a:ea typeface="微软雅黑" panose="020B0503020204020204" pitchFamily="34" charset="-122"/>
              </a:rPr>
              <a:t>对爱彼迎以及小猪租房进行了数据爬取</a:t>
            </a:r>
          </a:p>
        </p:txBody>
      </p:sp>
      <p:sp>
        <p:nvSpPr>
          <p:cNvPr id="21" name="文本框 29"/>
          <p:cNvSpPr txBox="1">
            <a:spLocks noChangeArrowheads="1"/>
          </p:cNvSpPr>
          <p:nvPr/>
        </p:nvSpPr>
        <p:spPr bwMode="auto">
          <a:xfrm>
            <a:off x="7186613" y="4435475"/>
            <a:ext cx="3452812" cy="321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endParaRPr lang="zh-CN" altLang="en-US" sz="1200" dirty="0">
              <a:solidFill>
                <a:srgbClr val="404040"/>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6465888" y="2420938"/>
            <a:ext cx="0" cy="3030537"/>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pic>
        <p:nvPicPr>
          <p:cNvPr id="3" name="图片 2" descr="S81HDV[3[RSS07OW`XNBA3Q"/>
          <p:cNvPicPr>
            <a:picLocks noChangeAspect="1"/>
          </p:cNvPicPr>
          <p:nvPr/>
        </p:nvPicPr>
        <p:blipFill>
          <a:blip r:embed="rId2"/>
          <a:stretch>
            <a:fillRect/>
          </a:stretch>
        </p:blipFill>
        <p:spPr>
          <a:xfrm>
            <a:off x="31115" y="1411605"/>
            <a:ext cx="6635115" cy="4138930"/>
          </a:xfrm>
          <a:prstGeom prst="rect">
            <a:avLst/>
          </a:prstGeom>
        </p:spPr>
      </p:pic>
    </p:spTree>
    <p:extLst>
      <p:ext uri="{BB962C8B-B14F-4D97-AF65-F5344CB8AC3E}">
        <p14:creationId xmlns:p14="http://schemas.microsoft.com/office/powerpoint/2010/main" val="245209205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7001" y="-2667001"/>
            <a:ext cx="6858000" cy="12192002"/>
          </a:xfrm>
          <a:prstGeom prst="rect">
            <a:avLst/>
          </a:prstGeom>
        </p:spPr>
      </p:pic>
      <p:sp>
        <p:nvSpPr>
          <p:cNvPr id="7" name="矩形 16"/>
          <p:cNvSpPr>
            <a:spLocks noChangeArrowheads="1"/>
          </p:cNvSpPr>
          <p:nvPr/>
        </p:nvSpPr>
        <p:spPr bwMode="auto">
          <a:xfrm>
            <a:off x="5542002" y="3548935"/>
            <a:ext cx="1107996"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dirty="0">
                <a:solidFill>
                  <a:srgbClr val="559E67"/>
                </a:solidFill>
                <a:latin typeface="微软雅黑" panose="020B0503020204020204" pitchFamily="34" charset="-122"/>
                <a:ea typeface="微软雅黑" panose="020B0503020204020204" pitchFamily="34" charset="-122"/>
              </a:rPr>
              <a:t>分工讲解</a:t>
            </a:r>
            <a:endParaRPr lang="en-US" altLang="zh-CN" dirty="0">
              <a:solidFill>
                <a:srgbClr val="559E67"/>
              </a:solidFill>
              <a:latin typeface="微软雅黑" panose="020B0503020204020204" pitchFamily="34" charset="-122"/>
              <a:ea typeface="微软雅黑" panose="020B0503020204020204" pitchFamily="34" charset="-122"/>
            </a:endParaRPr>
          </a:p>
        </p:txBody>
      </p:sp>
      <p:sp>
        <p:nvSpPr>
          <p:cNvPr id="2" name="矩形 1"/>
          <p:cNvSpPr/>
          <p:nvPr/>
        </p:nvSpPr>
        <p:spPr>
          <a:xfrm>
            <a:off x="5607050" y="2389188"/>
            <a:ext cx="977900" cy="977900"/>
          </a:xfrm>
          <a:prstGeom prst="rect">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0"/>
          <p:cNvSpPr txBox="1">
            <a:spLocks noChangeArrowheads="1"/>
          </p:cNvSpPr>
          <p:nvPr/>
        </p:nvSpPr>
        <p:spPr bwMode="auto">
          <a:xfrm>
            <a:off x="5478464" y="2418953"/>
            <a:ext cx="1290636" cy="923330"/>
          </a:xfrm>
          <a:prstGeom prst="rect">
            <a:avLst/>
          </a:prstGeom>
          <a:noFill/>
          <a:ln w="9525">
            <a:noFill/>
            <a:miter lim="800000"/>
          </a:ln>
        </p:spPr>
        <p:txBody>
          <a:bodyPr wrap="square">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02</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454249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iamond 14"/>
          <p:cNvSpPr/>
          <p:nvPr/>
        </p:nvSpPr>
        <p:spPr>
          <a:xfrm rot="18947839">
            <a:off x="581025" y="560388"/>
            <a:ext cx="704850" cy="704850"/>
          </a:xfrm>
          <a:prstGeom prst="ellipse">
            <a:avLst/>
          </a:prstGeom>
          <a:solidFill>
            <a:srgbClr val="559E67"/>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endParaRPr lang="pl-PL" sz="2400" noProof="1">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0"/>
                <a:tileRect/>
              </a:gradFill>
            </a:endParaRPr>
          </a:p>
        </p:txBody>
      </p:sp>
      <p:sp>
        <p:nvSpPr>
          <p:cNvPr id="15" name="文本框 23"/>
          <p:cNvSpPr txBox="1">
            <a:spLocks noChangeArrowheads="1"/>
          </p:cNvSpPr>
          <p:nvPr/>
        </p:nvSpPr>
        <p:spPr bwMode="auto">
          <a:xfrm>
            <a:off x="604838" y="633413"/>
            <a:ext cx="657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a:solidFill>
                  <a:schemeClr val="bg1"/>
                </a:solidFill>
                <a:latin typeface="微软雅黑" panose="020B0503020204020204" pitchFamily="34" charset="-122"/>
                <a:ea typeface="微软雅黑" panose="020B0503020204020204" pitchFamily="34" charset="-122"/>
              </a:rPr>
              <a:t>01</a:t>
            </a:r>
            <a:endParaRPr lang="zh-CN" altLang="en-US" sz="4400" b="1">
              <a:solidFill>
                <a:schemeClr val="bg1"/>
              </a:solidFill>
              <a:latin typeface="微软雅黑" panose="020B0503020204020204" pitchFamily="34" charset="-122"/>
              <a:ea typeface="微软雅黑" panose="020B0503020204020204" pitchFamily="34" charset="-122"/>
            </a:endParaRPr>
          </a:p>
        </p:txBody>
      </p:sp>
      <p:sp>
        <p:nvSpPr>
          <p:cNvPr id="17" name="文本框 25"/>
          <p:cNvSpPr txBox="1">
            <a:spLocks noChangeArrowheads="1"/>
          </p:cNvSpPr>
          <p:nvPr/>
        </p:nvSpPr>
        <p:spPr bwMode="auto">
          <a:xfrm>
            <a:off x="1379538" y="935038"/>
            <a:ext cx="4243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dirty="0">
                <a:solidFill>
                  <a:srgbClr val="404040"/>
                </a:solidFill>
                <a:latin typeface="微软雅黑" panose="020B0503020204020204" pitchFamily="34" charset="-122"/>
                <a:ea typeface="微软雅黑" panose="020B0503020204020204" pitchFamily="34" charset="-122"/>
              </a:rPr>
              <a:t>评论页</a:t>
            </a:r>
            <a:r>
              <a:rPr lang="en-US" altLang="zh-CN" sz="1200" dirty="0">
                <a:solidFill>
                  <a:srgbClr val="404040"/>
                </a:solidFill>
                <a:latin typeface="微软雅黑" panose="020B0503020204020204" pitchFamily="34" charset="-122"/>
                <a:ea typeface="微软雅黑" panose="020B0503020204020204" pitchFamily="34" charset="-122"/>
              </a:rPr>
              <a:t>+</a:t>
            </a:r>
            <a:r>
              <a:rPr lang="zh-CN" altLang="en-US" sz="1200" dirty="0">
                <a:solidFill>
                  <a:srgbClr val="404040"/>
                </a:solidFill>
                <a:latin typeface="微软雅黑" panose="020B0503020204020204" pitchFamily="34" charset="-122"/>
                <a:ea typeface="微软雅黑" panose="020B0503020204020204" pitchFamily="34" charset="-122"/>
              </a:rPr>
              <a:t>房子详情页</a:t>
            </a:r>
          </a:p>
        </p:txBody>
      </p:sp>
      <p:pic>
        <p:nvPicPr>
          <p:cNvPr id="18" name="图片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62063" y="2036575"/>
            <a:ext cx="5886843" cy="3771857"/>
          </a:xfrm>
          <a:prstGeom prst="rect">
            <a:avLst/>
          </a:prstGeom>
          <a:noFill/>
          <a:ln w="28575">
            <a:solidFill>
              <a:srgbClr val="6A9C4E"/>
            </a:solidFill>
            <a:round/>
          </a:ln>
          <a:extLst>
            <a:ext uri="{909E8E84-426E-40DD-AFC4-6F175D3DCCD1}">
              <a14:hiddenFill xmlns:a14="http://schemas.microsoft.com/office/drawing/2010/main">
                <a:solidFill>
                  <a:srgbClr val="FFFFFF"/>
                </a:solidFill>
              </a14:hiddenFill>
            </a:ext>
          </a:extLst>
        </p:spPr>
      </p:pic>
      <p:sp>
        <p:nvSpPr>
          <p:cNvPr id="21" name="文本框 29"/>
          <p:cNvSpPr txBox="1">
            <a:spLocks noChangeArrowheads="1"/>
          </p:cNvSpPr>
          <p:nvPr/>
        </p:nvSpPr>
        <p:spPr bwMode="auto">
          <a:xfrm>
            <a:off x="7752755" y="3364845"/>
            <a:ext cx="3452812" cy="97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2400" dirty="0">
                <a:solidFill>
                  <a:srgbClr val="404040"/>
                </a:solidFill>
                <a:latin typeface="微软雅黑" panose="020B0503020204020204" pitchFamily="34" charset="-122"/>
                <a:ea typeface="微软雅黑" panose="020B0503020204020204" pitchFamily="34" charset="-122"/>
              </a:rPr>
              <a:t>随机生成位置和颜色</a:t>
            </a:r>
            <a:endParaRPr lang="en-US" altLang="zh-CN" sz="2400" dirty="0">
              <a:solidFill>
                <a:srgbClr val="404040"/>
              </a:solidFill>
              <a:latin typeface="微软雅黑" panose="020B0503020204020204" pitchFamily="34" charset="-122"/>
              <a:ea typeface="微软雅黑" panose="020B0503020204020204" pitchFamily="34" charset="-122"/>
            </a:endParaRPr>
          </a:p>
          <a:p>
            <a:pPr algn="just">
              <a:lnSpc>
                <a:spcPct val="125000"/>
              </a:lnSpc>
            </a:pPr>
            <a:r>
              <a:rPr lang="zh-CN" altLang="en-US" sz="2400" dirty="0">
                <a:solidFill>
                  <a:srgbClr val="404040"/>
                </a:solidFill>
                <a:latin typeface="微软雅黑" panose="020B0503020204020204" pitchFamily="34" charset="-122"/>
                <a:ea typeface="微软雅黑" panose="020B0503020204020204" pitchFamily="34" charset="-122"/>
              </a:rPr>
              <a:t>放置</a:t>
            </a:r>
            <a:r>
              <a:rPr lang="en-US" altLang="zh-CN" sz="2400" dirty="0">
                <a:solidFill>
                  <a:srgbClr val="404040"/>
                </a:solidFill>
                <a:latin typeface="微软雅黑" panose="020B0503020204020204" pitchFamily="34" charset="-122"/>
                <a:ea typeface="微软雅黑" panose="020B0503020204020204" pitchFamily="34" charset="-122"/>
              </a:rPr>
              <a:t>span</a:t>
            </a:r>
            <a:r>
              <a:rPr lang="zh-CN" altLang="en-US" sz="2400" dirty="0">
                <a:solidFill>
                  <a:srgbClr val="404040"/>
                </a:solidFill>
                <a:latin typeface="微软雅黑" panose="020B0503020204020204" pitchFamily="34" charset="-122"/>
                <a:ea typeface="微软雅黑" panose="020B0503020204020204" pitchFamily="34" charset="-122"/>
              </a:rPr>
              <a:t>元素</a:t>
            </a:r>
          </a:p>
        </p:txBody>
      </p:sp>
      <p:cxnSp>
        <p:nvCxnSpPr>
          <p:cNvPr id="22" name="直接连接符 21"/>
          <p:cNvCxnSpPr/>
          <p:nvPr/>
        </p:nvCxnSpPr>
        <p:spPr>
          <a:xfrm>
            <a:off x="7440672" y="2036575"/>
            <a:ext cx="0" cy="3772555"/>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1272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iamond 14"/>
          <p:cNvSpPr/>
          <p:nvPr/>
        </p:nvSpPr>
        <p:spPr>
          <a:xfrm rot="18947839">
            <a:off x="581025" y="560388"/>
            <a:ext cx="704850" cy="704850"/>
          </a:xfrm>
          <a:prstGeom prst="ellipse">
            <a:avLst/>
          </a:prstGeom>
          <a:solidFill>
            <a:srgbClr val="559E67"/>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endParaRPr lang="pl-PL" sz="2400" noProof="1">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0"/>
                <a:tileRect/>
              </a:gradFill>
            </a:endParaRPr>
          </a:p>
        </p:txBody>
      </p:sp>
      <p:sp>
        <p:nvSpPr>
          <p:cNvPr id="15" name="文本框 23"/>
          <p:cNvSpPr txBox="1">
            <a:spLocks noChangeArrowheads="1"/>
          </p:cNvSpPr>
          <p:nvPr/>
        </p:nvSpPr>
        <p:spPr bwMode="auto">
          <a:xfrm>
            <a:off x="604838" y="633413"/>
            <a:ext cx="657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a:solidFill>
                  <a:schemeClr val="bg1"/>
                </a:solidFill>
                <a:latin typeface="微软雅黑" panose="020B0503020204020204" pitchFamily="34" charset="-122"/>
                <a:ea typeface="微软雅黑" panose="020B0503020204020204" pitchFamily="34" charset="-122"/>
              </a:rPr>
              <a:t>01</a:t>
            </a:r>
            <a:endParaRPr lang="zh-CN" altLang="en-US" sz="4400" b="1">
              <a:solidFill>
                <a:schemeClr val="bg1"/>
              </a:solidFill>
              <a:latin typeface="微软雅黑" panose="020B0503020204020204" pitchFamily="34" charset="-122"/>
              <a:ea typeface="微软雅黑" panose="020B0503020204020204" pitchFamily="34" charset="-122"/>
            </a:endParaRPr>
          </a:p>
        </p:txBody>
      </p:sp>
      <p:sp>
        <p:nvSpPr>
          <p:cNvPr id="17" name="文本框 25"/>
          <p:cNvSpPr txBox="1">
            <a:spLocks noChangeArrowheads="1"/>
          </p:cNvSpPr>
          <p:nvPr/>
        </p:nvSpPr>
        <p:spPr bwMode="auto">
          <a:xfrm>
            <a:off x="1379538" y="935038"/>
            <a:ext cx="4243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1200" dirty="0">
                <a:solidFill>
                  <a:srgbClr val="404040"/>
                </a:solidFill>
                <a:latin typeface="微软雅黑" panose="020B0503020204020204" pitchFamily="34" charset="-122"/>
                <a:ea typeface="微软雅黑" panose="020B0503020204020204" pitchFamily="34" charset="-122"/>
              </a:rPr>
              <a:t>评论页</a:t>
            </a:r>
            <a:r>
              <a:rPr lang="en-US" altLang="zh-CN" sz="1200" dirty="0">
                <a:solidFill>
                  <a:srgbClr val="404040"/>
                </a:solidFill>
                <a:latin typeface="微软雅黑" panose="020B0503020204020204" pitchFamily="34" charset="-122"/>
                <a:ea typeface="微软雅黑" panose="020B0503020204020204" pitchFamily="34" charset="-122"/>
              </a:rPr>
              <a:t>+</a:t>
            </a:r>
            <a:r>
              <a:rPr lang="zh-CN" altLang="en-US" sz="1200" dirty="0">
                <a:solidFill>
                  <a:srgbClr val="404040"/>
                </a:solidFill>
                <a:latin typeface="微软雅黑" panose="020B0503020204020204" pitchFamily="34" charset="-122"/>
                <a:ea typeface="微软雅黑" panose="020B0503020204020204" pitchFamily="34" charset="-122"/>
              </a:rPr>
              <a:t>房子详情页</a:t>
            </a:r>
          </a:p>
        </p:txBody>
      </p:sp>
      <p:pic>
        <p:nvPicPr>
          <p:cNvPr id="18" name="图片 1"/>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35334" y="1478521"/>
            <a:ext cx="5265304" cy="2379829"/>
          </a:xfrm>
          <a:prstGeom prst="rect">
            <a:avLst/>
          </a:prstGeom>
          <a:noFill/>
          <a:ln w="28575">
            <a:solidFill>
              <a:srgbClr val="6A9C4E"/>
            </a:solidFill>
            <a:round/>
          </a:ln>
          <a:extLst>
            <a:ext uri="{909E8E84-426E-40DD-AFC4-6F175D3DCCD1}">
              <a14:hiddenFill xmlns:a14="http://schemas.microsoft.com/office/drawing/2010/main">
                <a:solidFill>
                  <a:srgbClr val="FFFFFF"/>
                </a:solidFill>
              </a14:hiddenFill>
            </a:ext>
          </a:extLst>
        </p:spPr>
      </p:pic>
      <p:pic>
        <p:nvPicPr>
          <p:cNvPr id="11" name="图片 1">
            <a:extLst>
              <a:ext uri="{FF2B5EF4-FFF2-40B4-BE49-F238E27FC236}">
                <a16:creationId xmlns:a16="http://schemas.microsoft.com/office/drawing/2014/main" id="{DB61AC48-A50D-4461-89C1-9588E29337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648974" y="1438043"/>
            <a:ext cx="8193330" cy="4643580"/>
          </a:xfrm>
          <a:prstGeom prst="rect">
            <a:avLst/>
          </a:prstGeom>
          <a:noFill/>
          <a:ln w="28575">
            <a:solidFill>
              <a:srgbClr val="6A9C4E"/>
            </a:solidFill>
            <a:round/>
          </a:ln>
          <a:extLst>
            <a:ext uri="{909E8E84-426E-40DD-AFC4-6F175D3DCCD1}">
              <a14:hiddenFill xmlns:a14="http://schemas.microsoft.com/office/drawing/2010/main">
                <a:solidFill>
                  <a:srgbClr val="FFFFFF"/>
                </a:solidFill>
              </a14:hiddenFill>
            </a:ext>
          </a:extLst>
        </p:spPr>
      </p:pic>
      <p:pic>
        <p:nvPicPr>
          <p:cNvPr id="12" name="图片 1"/>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650011" y="1548958"/>
            <a:ext cx="7426178" cy="4421750"/>
          </a:xfrm>
          <a:prstGeom prst="rect">
            <a:avLst/>
          </a:prstGeom>
          <a:noFill/>
          <a:ln w="28575">
            <a:solidFill>
              <a:srgbClr val="6A9C4E"/>
            </a:solidFill>
            <a:rou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13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7001" y="-2667001"/>
            <a:ext cx="6858000" cy="12192002"/>
          </a:xfrm>
          <a:prstGeom prst="rect">
            <a:avLst/>
          </a:prstGeom>
        </p:spPr>
      </p:pic>
      <p:sp>
        <p:nvSpPr>
          <p:cNvPr id="7" name="矩形 16"/>
          <p:cNvSpPr>
            <a:spLocks noChangeArrowheads="1"/>
          </p:cNvSpPr>
          <p:nvPr/>
        </p:nvSpPr>
        <p:spPr bwMode="auto">
          <a:xfrm>
            <a:off x="5542002" y="3548935"/>
            <a:ext cx="1107996"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dirty="0">
                <a:solidFill>
                  <a:srgbClr val="559E67"/>
                </a:solidFill>
                <a:latin typeface="微软雅黑" panose="020B0503020204020204" pitchFamily="34" charset="-122"/>
                <a:ea typeface="微软雅黑" panose="020B0503020204020204" pitchFamily="34" charset="-122"/>
              </a:rPr>
              <a:t>分工讲解</a:t>
            </a:r>
            <a:endParaRPr lang="en-US" altLang="zh-CN" dirty="0">
              <a:solidFill>
                <a:srgbClr val="559E67"/>
              </a:solidFill>
              <a:latin typeface="微软雅黑" panose="020B0503020204020204" pitchFamily="34" charset="-122"/>
              <a:ea typeface="微软雅黑" panose="020B0503020204020204" pitchFamily="34" charset="-122"/>
            </a:endParaRPr>
          </a:p>
        </p:txBody>
      </p:sp>
      <p:sp>
        <p:nvSpPr>
          <p:cNvPr id="2" name="矩形 1"/>
          <p:cNvSpPr/>
          <p:nvPr/>
        </p:nvSpPr>
        <p:spPr>
          <a:xfrm>
            <a:off x="5607050" y="2389188"/>
            <a:ext cx="977900" cy="977900"/>
          </a:xfrm>
          <a:prstGeom prst="rect">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0"/>
          <p:cNvSpPr txBox="1">
            <a:spLocks noChangeArrowheads="1"/>
          </p:cNvSpPr>
          <p:nvPr/>
        </p:nvSpPr>
        <p:spPr bwMode="auto">
          <a:xfrm>
            <a:off x="5478464" y="2418953"/>
            <a:ext cx="1290636" cy="923330"/>
          </a:xfrm>
          <a:prstGeom prst="rect">
            <a:avLst/>
          </a:prstGeom>
          <a:noFill/>
          <a:ln w="9525">
            <a:noFill/>
            <a:miter lim="800000"/>
          </a:ln>
        </p:spPr>
        <p:txBody>
          <a:bodyPr wrap="square">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02</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007037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iamond 14"/>
          <p:cNvSpPr/>
          <p:nvPr/>
        </p:nvSpPr>
        <p:spPr>
          <a:xfrm rot="18947839">
            <a:off x="581025" y="560388"/>
            <a:ext cx="704850" cy="704850"/>
          </a:xfrm>
          <a:prstGeom prst="ellipse">
            <a:avLst/>
          </a:prstGeom>
          <a:solidFill>
            <a:srgbClr val="559E67"/>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endParaRPr lang="pl-PL" sz="2400" noProof="1">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0"/>
                <a:tileRect/>
              </a:gradFill>
            </a:endParaRPr>
          </a:p>
        </p:txBody>
      </p:sp>
      <p:sp>
        <p:nvSpPr>
          <p:cNvPr id="15" name="文本框 23"/>
          <p:cNvSpPr txBox="1">
            <a:spLocks noChangeArrowheads="1"/>
          </p:cNvSpPr>
          <p:nvPr/>
        </p:nvSpPr>
        <p:spPr bwMode="auto">
          <a:xfrm>
            <a:off x="604838" y="633413"/>
            <a:ext cx="657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6" name="矩形 24"/>
          <p:cNvSpPr>
            <a:spLocks noChangeArrowheads="1"/>
          </p:cNvSpPr>
          <p:nvPr/>
        </p:nvSpPr>
        <p:spPr bwMode="auto">
          <a:xfrm>
            <a:off x="1379538" y="496888"/>
            <a:ext cx="1207382"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en-US" altLang="zh-CN" dirty="0">
                <a:solidFill>
                  <a:srgbClr val="404040"/>
                </a:solidFill>
                <a:latin typeface="微软雅黑" panose="020B0503020204020204" pitchFamily="34" charset="-122"/>
                <a:ea typeface="微软雅黑" panose="020B0503020204020204" pitchFamily="34" charset="-122"/>
              </a:rPr>
              <a:t>-</a:t>
            </a:r>
            <a:r>
              <a:rPr lang="zh-CN" altLang="en-US" dirty="0">
                <a:solidFill>
                  <a:srgbClr val="404040"/>
                </a:solidFill>
                <a:latin typeface="微软雅黑" panose="020B0503020204020204" pitchFamily="34" charset="-122"/>
                <a:ea typeface="微软雅黑" panose="020B0503020204020204" pitchFamily="34" charset="-122"/>
              </a:rPr>
              <a:t>星球介绍</a:t>
            </a:r>
            <a:endParaRPr lang="en-US" altLang="zh-CN" dirty="0">
              <a:solidFill>
                <a:srgbClr val="404040"/>
              </a:solidFill>
              <a:latin typeface="微软雅黑" panose="020B0503020204020204" pitchFamily="34" charset="-122"/>
              <a:ea typeface="微软雅黑" panose="020B0503020204020204" pitchFamily="34" charset="-122"/>
            </a:endParaRPr>
          </a:p>
        </p:txBody>
      </p:sp>
      <p:sp>
        <p:nvSpPr>
          <p:cNvPr id="17" name="文本框 25"/>
          <p:cNvSpPr txBox="1">
            <a:spLocks noChangeArrowheads="1"/>
          </p:cNvSpPr>
          <p:nvPr/>
        </p:nvSpPr>
        <p:spPr bwMode="auto">
          <a:xfrm>
            <a:off x="1379538" y="935038"/>
            <a:ext cx="42433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dirty="0">
                <a:solidFill>
                  <a:srgbClr val="404040"/>
                </a:solidFill>
                <a:latin typeface="微软雅黑" panose="020B0503020204020204" pitchFamily="34" charset="-122"/>
                <a:ea typeface="微软雅黑" panose="020B0503020204020204" pitchFamily="34" charset="-122"/>
              </a:rPr>
              <a:t>JANE</a:t>
            </a:r>
            <a:r>
              <a:rPr lang="zh-CN" altLang="en-US" sz="1200" dirty="0">
                <a:solidFill>
                  <a:srgbClr val="404040"/>
                </a:solidFill>
                <a:latin typeface="微软雅黑" panose="020B0503020204020204" pitchFamily="34" charset="-122"/>
                <a:ea typeface="微软雅黑" panose="020B0503020204020204" pitchFamily="34" charset="-122"/>
              </a:rPr>
              <a:t>‘</a:t>
            </a:r>
            <a:r>
              <a:rPr lang="en-US" altLang="zh-CN" sz="1200" dirty="0">
                <a:solidFill>
                  <a:srgbClr val="404040"/>
                </a:solidFill>
                <a:latin typeface="微软雅黑" panose="020B0503020204020204" pitchFamily="34" charset="-122"/>
                <a:ea typeface="微软雅黑" panose="020B0503020204020204" pitchFamily="34" charset="-122"/>
              </a:rPr>
              <a:t>S SHOW TIME</a:t>
            </a:r>
            <a:endParaRPr lang="zh-CN" altLang="en-US" sz="1200" dirty="0">
              <a:solidFill>
                <a:srgbClr val="404040"/>
              </a:solidFill>
              <a:latin typeface="微软雅黑" panose="020B0503020204020204" pitchFamily="34" charset="-122"/>
              <a:ea typeface="微软雅黑" panose="020B0503020204020204" pitchFamily="34" charset="-122"/>
            </a:endParaRPr>
          </a:p>
        </p:txBody>
      </p:sp>
      <p:sp>
        <p:nvSpPr>
          <p:cNvPr id="25" name="Rectangle 21"/>
          <p:cNvSpPr>
            <a:spLocks noChangeArrowheads="1"/>
          </p:cNvSpPr>
          <p:nvPr/>
        </p:nvSpPr>
        <p:spPr bwMode="auto">
          <a:xfrm>
            <a:off x="435094" y="4257382"/>
            <a:ext cx="55562" cy="865187"/>
          </a:xfrm>
          <a:prstGeom prst="rect">
            <a:avLst/>
          </a:prstGeom>
          <a:solidFill>
            <a:srgbClr val="559E67"/>
          </a:solidFill>
          <a:ln w="9525">
            <a:solidFill>
              <a:srgbClr val="1C827E"/>
            </a:solidFill>
            <a:round/>
          </a:ln>
        </p:spPr>
        <p:txBody>
          <a:bodyPr/>
          <a:lstStyle/>
          <a:p>
            <a:endParaRPr lang="id-ID" altLang="zh-CN"/>
          </a:p>
        </p:txBody>
      </p:sp>
      <p:grpSp>
        <p:nvGrpSpPr>
          <p:cNvPr id="26" name="Group 22"/>
          <p:cNvGrpSpPr/>
          <p:nvPr/>
        </p:nvGrpSpPr>
        <p:grpSpPr>
          <a:xfrm>
            <a:off x="315932" y="5109480"/>
            <a:ext cx="292953" cy="292079"/>
            <a:chOff x="5918994" y="3280833"/>
            <a:chExt cx="354012" cy="352956"/>
          </a:xfrm>
          <a:solidFill>
            <a:srgbClr val="559E67"/>
          </a:solidFill>
        </p:grpSpPr>
        <p:sp>
          <p:nvSpPr>
            <p:cNvPr id="27" name="Oval 23"/>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sp>
          <p:nvSpPr>
            <p:cNvPr id="28" name="Freeform 24"/>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grpSp>
      <p:sp>
        <p:nvSpPr>
          <p:cNvPr id="29" name="Rectangle 17"/>
          <p:cNvSpPr>
            <a:spLocks noChangeArrowheads="1"/>
          </p:cNvSpPr>
          <p:nvPr/>
        </p:nvSpPr>
        <p:spPr bwMode="auto">
          <a:xfrm>
            <a:off x="435094" y="3122319"/>
            <a:ext cx="55562" cy="865188"/>
          </a:xfrm>
          <a:prstGeom prst="rect">
            <a:avLst/>
          </a:prstGeom>
          <a:solidFill>
            <a:srgbClr val="559E67"/>
          </a:solidFill>
          <a:ln w="9525">
            <a:solidFill>
              <a:srgbClr val="1C827E"/>
            </a:solidFill>
            <a:round/>
          </a:ln>
        </p:spPr>
        <p:txBody>
          <a:bodyPr/>
          <a:lstStyle/>
          <a:p>
            <a:endParaRPr lang="id-ID" altLang="zh-CN"/>
          </a:p>
        </p:txBody>
      </p:sp>
      <p:grpSp>
        <p:nvGrpSpPr>
          <p:cNvPr id="30" name="Group 18"/>
          <p:cNvGrpSpPr/>
          <p:nvPr/>
        </p:nvGrpSpPr>
        <p:grpSpPr>
          <a:xfrm>
            <a:off x="315932" y="3974451"/>
            <a:ext cx="292953" cy="292079"/>
            <a:chOff x="5918994" y="3280833"/>
            <a:chExt cx="354012" cy="352956"/>
          </a:xfrm>
          <a:solidFill>
            <a:srgbClr val="559E67"/>
          </a:solidFill>
        </p:grpSpPr>
        <p:sp>
          <p:nvSpPr>
            <p:cNvPr id="31" name="Oval 19"/>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sp>
          <p:nvSpPr>
            <p:cNvPr id="32" name="Freeform 20"/>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grpSp>
      <p:sp>
        <p:nvSpPr>
          <p:cNvPr id="33" name="Rectangle 117"/>
          <p:cNvSpPr>
            <a:spLocks noChangeArrowheads="1"/>
          </p:cNvSpPr>
          <p:nvPr/>
        </p:nvSpPr>
        <p:spPr bwMode="auto">
          <a:xfrm>
            <a:off x="435094" y="2003132"/>
            <a:ext cx="55562" cy="863600"/>
          </a:xfrm>
          <a:prstGeom prst="rect">
            <a:avLst/>
          </a:prstGeom>
          <a:solidFill>
            <a:srgbClr val="559E67"/>
          </a:solidFill>
          <a:ln w="9525">
            <a:solidFill>
              <a:srgbClr val="1C827E"/>
            </a:solidFill>
            <a:round/>
          </a:ln>
        </p:spPr>
        <p:txBody>
          <a:bodyPr/>
          <a:lstStyle/>
          <a:p>
            <a:endParaRPr lang="id-ID" altLang="zh-CN"/>
          </a:p>
        </p:txBody>
      </p:sp>
      <p:grpSp>
        <p:nvGrpSpPr>
          <p:cNvPr id="34" name="Group 118"/>
          <p:cNvGrpSpPr/>
          <p:nvPr/>
        </p:nvGrpSpPr>
        <p:grpSpPr>
          <a:xfrm>
            <a:off x="315932" y="2854259"/>
            <a:ext cx="292953" cy="292079"/>
            <a:chOff x="5918994" y="3280833"/>
            <a:chExt cx="354012" cy="352956"/>
          </a:xfrm>
          <a:solidFill>
            <a:srgbClr val="559E67"/>
          </a:solidFill>
        </p:grpSpPr>
        <p:sp>
          <p:nvSpPr>
            <p:cNvPr id="35" name="Oval 119"/>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sp>
          <p:nvSpPr>
            <p:cNvPr id="36" name="Freeform 120"/>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grpSp>
      <p:grpSp>
        <p:nvGrpSpPr>
          <p:cNvPr id="38" name="Group 13"/>
          <p:cNvGrpSpPr/>
          <p:nvPr/>
        </p:nvGrpSpPr>
        <p:grpSpPr>
          <a:xfrm>
            <a:off x="315932" y="1718138"/>
            <a:ext cx="292953" cy="292079"/>
            <a:chOff x="5918994" y="3280833"/>
            <a:chExt cx="354012" cy="352956"/>
          </a:xfrm>
          <a:solidFill>
            <a:srgbClr val="559E67"/>
          </a:solidFill>
        </p:grpSpPr>
        <p:sp>
          <p:nvSpPr>
            <p:cNvPr id="39" name="Oval 14"/>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sp>
          <p:nvSpPr>
            <p:cNvPr id="40" name="Freeform 15"/>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grpSp>
      <p:sp>
        <p:nvSpPr>
          <p:cNvPr id="42" name="Прямоугольник 19"/>
          <p:cNvSpPr/>
          <p:nvPr/>
        </p:nvSpPr>
        <p:spPr>
          <a:xfrm>
            <a:off x="822215" y="1988309"/>
            <a:ext cx="719138" cy="719137"/>
          </a:xfrm>
          <a:prstGeom prst="rect">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ru-RU" noProof="1"/>
          </a:p>
        </p:txBody>
      </p:sp>
      <p:sp>
        <p:nvSpPr>
          <p:cNvPr id="44" name="Прямоугольник 21"/>
          <p:cNvSpPr/>
          <p:nvPr/>
        </p:nvSpPr>
        <p:spPr>
          <a:xfrm>
            <a:off x="822215" y="3268370"/>
            <a:ext cx="719138" cy="719137"/>
          </a:xfrm>
          <a:prstGeom prst="rect">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ru-RU" noProof="1"/>
          </a:p>
        </p:txBody>
      </p:sp>
      <p:grpSp>
        <p:nvGrpSpPr>
          <p:cNvPr id="50" name="Группа 32"/>
          <p:cNvGrpSpPr/>
          <p:nvPr/>
        </p:nvGrpSpPr>
        <p:grpSpPr>
          <a:xfrm>
            <a:off x="1087745" y="2154708"/>
            <a:ext cx="187528" cy="385475"/>
            <a:chOff x="5380038" y="2681288"/>
            <a:chExt cx="1714500" cy="3524250"/>
          </a:xfrm>
          <a:solidFill>
            <a:schemeClr val="bg1"/>
          </a:solidFill>
        </p:grpSpPr>
        <p:sp>
          <p:nvSpPr>
            <p:cNvPr id="51" name="Freeform 701"/>
            <p:cNvSpPr/>
            <p:nvPr/>
          </p:nvSpPr>
          <p:spPr bwMode="auto">
            <a:xfrm>
              <a:off x="5721351" y="2681288"/>
              <a:ext cx="1033463" cy="650875"/>
            </a:xfrm>
            <a:custGeom>
              <a:avLst/>
              <a:gdLst>
                <a:gd name="T0" fmla="*/ 178 w 1302"/>
                <a:gd name="T1" fmla="*/ 0 h 820"/>
                <a:gd name="T2" fmla="*/ 1125 w 1302"/>
                <a:gd name="T3" fmla="*/ 0 h 820"/>
                <a:gd name="T4" fmla="*/ 1163 w 1302"/>
                <a:gd name="T5" fmla="*/ 4 h 820"/>
                <a:gd name="T6" fmla="*/ 1198 w 1302"/>
                <a:gd name="T7" fmla="*/ 15 h 820"/>
                <a:gd name="T8" fmla="*/ 1229 w 1302"/>
                <a:gd name="T9" fmla="*/ 34 h 820"/>
                <a:gd name="T10" fmla="*/ 1256 w 1302"/>
                <a:gd name="T11" fmla="*/ 57 h 820"/>
                <a:gd name="T12" fmla="*/ 1278 w 1302"/>
                <a:gd name="T13" fmla="*/ 85 h 820"/>
                <a:gd name="T14" fmla="*/ 1293 w 1302"/>
                <a:gd name="T15" fmla="*/ 118 h 820"/>
                <a:gd name="T16" fmla="*/ 1301 w 1302"/>
                <a:gd name="T17" fmla="*/ 153 h 820"/>
                <a:gd name="T18" fmla="*/ 1302 w 1302"/>
                <a:gd name="T19" fmla="*/ 192 h 820"/>
                <a:gd name="T20" fmla="*/ 1268 w 1302"/>
                <a:gd name="T21" fmla="*/ 628 h 820"/>
                <a:gd name="T22" fmla="*/ 1262 w 1302"/>
                <a:gd name="T23" fmla="*/ 667 h 820"/>
                <a:gd name="T24" fmla="*/ 1247 w 1302"/>
                <a:gd name="T25" fmla="*/ 702 h 820"/>
                <a:gd name="T26" fmla="*/ 1227 w 1302"/>
                <a:gd name="T27" fmla="*/ 735 h 820"/>
                <a:gd name="T28" fmla="*/ 1201 w 1302"/>
                <a:gd name="T29" fmla="*/ 763 h 820"/>
                <a:gd name="T30" fmla="*/ 1171 w 1302"/>
                <a:gd name="T31" fmla="*/ 787 h 820"/>
                <a:gd name="T32" fmla="*/ 1137 w 1302"/>
                <a:gd name="T33" fmla="*/ 805 h 820"/>
                <a:gd name="T34" fmla="*/ 1099 w 1302"/>
                <a:gd name="T35" fmla="*/ 816 h 820"/>
                <a:gd name="T36" fmla="*/ 1061 w 1302"/>
                <a:gd name="T37" fmla="*/ 820 h 820"/>
                <a:gd name="T38" fmla="*/ 241 w 1302"/>
                <a:gd name="T39" fmla="*/ 820 h 820"/>
                <a:gd name="T40" fmla="*/ 202 w 1302"/>
                <a:gd name="T41" fmla="*/ 816 h 820"/>
                <a:gd name="T42" fmla="*/ 165 w 1302"/>
                <a:gd name="T43" fmla="*/ 805 h 820"/>
                <a:gd name="T44" fmla="*/ 132 w 1302"/>
                <a:gd name="T45" fmla="*/ 787 h 820"/>
                <a:gd name="T46" fmla="*/ 102 w 1302"/>
                <a:gd name="T47" fmla="*/ 763 h 820"/>
                <a:gd name="T48" fmla="*/ 76 w 1302"/>
                <a:gd name="T49" fmla="*/ 735 h 820"/>
                <a:gd name="T50" fmla="*/ 56 w 1302"/>
                <a:gd name="T51" fmla="*/ 702 h 820"/>
                <a:gd name="T52" fmla="*/ 41 w 1302"/>
                <a:gd name="T53" fmla="*/ 667 h 820"/>
                <a:gd name="T54" fmla="*/ 34 w 1302"/>
                <a:gd name="T55" fmla="*/ 628 h 820"/>
                <a:gd name="T56" fmla="*/ 0 w 1302"/>
                <a:gd name="T57" fmla="*/ 192 h 820"/>
                <a:gd name="T58" fmla="*/ 2 w 1302"/>
                <a:gd name="T59" fmla="*/ 153 h 820"/>
                <a:gd name="T60" fmla="*/ 10 w 1302"/>
                <a:gd name="T61" fmla="*/ 118 h 820"/>
                <a:gd name="T62" fmla="*/ 25 w 1302"/>
                <a:gd name="T63" fmla="*/ 85 h 820"/>
                <a:gd name="T64" fmla="*/ 46 w 1302"/>
                <a:gd name="T65" fmla="*/ 57 h 820"/>
                <a:gd name="T66" fmla="*/ 72 w 1302"/>
                <a:gd name="T67" fmla="*/ 34 h 820"/>
                <a:gd name="T68" fmla="*/ 105 w 1302"/>
                <a:gd name="T69" fmla="*/ 15 h 820"/>
                <a:gd name="T70" fmla="*/ 140 w 1302"/>
                <a:gd name="T71" fmla="*/ 4 h 820"/>
                <a:gd name="T72" fmla="*/ 178 w 1302"/>
                <a:gd name="T7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2" h="820">
                  <a:moveTo>
                    <a:pt x="178" y="0"/>
                  </a:moveTo>
                  <a:lnTo>
                    <a:pt x="1125" y="0"/>
                  </a:lnTo>
                  <a:lnTo>
                    <a:pt x="1163" y="4"/>
                  </a:lnTo>
                  <a:lnTo>
                    <a:pt x="1198" y="15"/>
                  </a:lnTo>
                  <a:lnTo>
                    <a:pt x="1229" y="34"/>
                  </a:lnTo>
                  <a:lnTo>
                    <a:pt x="1256" y="57"/>
                  </a:lnTo>
                  <a:lnTo>
                    <a:pt x="1278" y="85"/>
                  </a:lnTo>
                  <a:lnTo>
                    <a:pt x="1293" y="118"/>
                  </a:lnTo>
                  <a:lnTo>
                    <a:pt x="1301" y="153"/>
                  </a:lnTo>
                  <a:lnTo>
                    <a:pt x="1302" y="192"/>
                  </a:lnTo>
                  <a:lnTo>
                    <a:pt x="1268" y="628"/>
                  </a:lnTo>
                  <a:lnTo>
                    <a:pt x="1262" y="667"/>
                  </a:lnTo>
                  <a:lnTo>
                    <a:pt x="1247" y="702"/>
                  </a:lnTo>
                  <a:lnTo>
                    <a:pt x="1227" y="735"/>
                  </a:lnTo>
                  <a:lnTo>
                    <a:pt x="1201" y="763"/>
                  </a:lnTo>
                  <a:lnTo>
                    <a:pt x="1171" y="787"/>
                  </a:lnTo>
                  <a:lnTo>
                    <a:pt x="1137" y="805"/>
                  </a:lnTo>
                  <a:lnTo>
                    <a:pt x="1099" y="816"/>
                  </a:lnTo>
                  <a:lnTo>
                    <a:pt x="1061" y="820"/>
                  </a:lnTo>
                  <a:lnTo>
                    <a:pt x="241" y="820"/>
                  </a:lnTo>
                  <a:lnTo>
                    <a:pt x="202" y="816"/>
                  </a:lnTo>
                  <a:lnTo>
                    <a:pt x="165" y="805"/>
                  </a:lnTo>
                  <a:lnTo>
                    <a:pt x="132" y="787"/>
                  </a:lnTo>
                  <a:lnTo>
                    <a:pt x="102" y="763"/>
                  </a:lnTo>
                  <a:lnTo>
                    <a:pt x="76" y="735"/>
                  </a:lnTo>
                  <a:lnTo>
                    <a:pt x="56" y="702"/>
                  </a:lnTo>
                  <a:lnTo>
                    <a:pt x="41" y="667"/>
                  </a:lnTo>
                  <a:lnTo>
                    <a:pt x="34" y="628"/>
                  </a:lnTo>
                  <a:lnTo>
                    <a:pt x="0" y="192"/>
                  </a:lnTo>
                  <a:lnTo>
                    <a:pt x="2" y="153"/>
                  </a:lnTo>
                  <a:lnTo>
                    <a:pt x="10" y="118"/>
                  </a:lnTo>
                  <a:lnTo>
                    <a:pt x="25" y="85"/>
                  </a:lnTo>
                  <a:lnTo>
                    <a:pt x="46" y="57"/>
                  </a:lnTo>
                  <a:lnTo>
                    <a:pt x="72" y="34"/>
                  </a:lnTo>
                  <a:lnTo>
                    <a:pt x="105" y="15"/>
                  </a:lnTo>
                  <a:lnTo>
                    <a:pt x="140" y="4"/>
                  </a:lnTo>
                  <a:lnTo>
                    <a:pt x="178" y="0"/>
                  </a:lnTo>
                  <a:close/>
                </a:path>
              </a:pathLst>
            </a:custGeom>
            <a:grpFill/>
            <a:ln w="0">
              <a:noFill/>
              <a:prstDash val="solid"/>
              <a:round/>
            </a:ln>
          </p:spPr>
          <p:txBody>
            <a:bodyPr lIns="101600" tIns="50800" rIns="101600" bIns="50800"/>
            <a:lstStyle/>
            <a:p>
              <a:pPr fontAlgn="auto"/>
              <a:endParaRPr lang="ru-RU" sz="1560" noProof="1"/>
            </a:p>
          </p:txBody>
        </p:sp>
        <p:sp>
          <p:nvSpPr>
            <p:cNvPr id="52" name="Freeform 702"/>
            <p:cNvSpPr>
              <a:spLocks noEditPoints="1"/>
            </p:cNvSpPr>
            <p:nvPr/>
          </p:nvSpPr>
          <p:spPr bwMode="auto">
            <a:xfrm>
              <a:off x="5380038" y="3513138"/>
              <a:ext cx="1714500" cy="2692400"/>
            </a:xfrm>
            <a:custGeom>
              <a:avLst/>
              <a:gdLst>
                <a:gd name="T0" fmla="*/ 1809 w 2160"/>
                <a:gd name="T1" fmla="*/ 2018 h 3393"/>
                <a:gd name="T2" fmla="*/ 531 w 2160"/>
                <a:gd name="T3" fmla="*/ 2637 h 3393"/>
                <a:gd name="T4" fmla="*/ 518 w 2160"/>
                <a:gd name="T5" fmla="*/ 2651 h 3393"/>
                <a:gd name="T6" fmla="*/ 544 w 2160"/>
                <a:gd name="T7" fmla="*/ 2688 h 3393"/>
                <a:gd name="T8" fmla="*/ 606 w 2160"/>
                <a:gd name="T9" fmla="*/ 2746 h 3393"/>
                <a:gd name="T10" fmla="*/ 651 w 2160"/>
                <a:gd name="T11" fmla="*/ 2781 h 3393"/>
                <a:gd name="T12" fmla="*/ 674 w 2160"/>
                <a:gd name="T13" fmla="*/ 2777 h 3393"/>
                <a:gd name="T14" fmla="*/ 1858 w 2160"/>
                <a:gd name="T15" fmla="*/ 2209 h 3393"/>
                <a:gd name="T16" fmla="*/ 1869 w 2160"/>
                <a:gd name="T17" fmla="*/ 2183 h 3393"/>
                <a:gd name="T18" fmla="*/ 1853 w 2160"/>
                <a:gd name="T19" fmla="*/ 2105 h 3393"/>
                <a:gd name="T20" fmla="*/ 1838 w 2160"/>
                <a:gd name="T21" fmla="*/ 2031 h 3393"/>
                <a:gd name="T22" fmla="*/ 1820 w 2160"/>
                <a:gd name="T23" fmla="*/ 2016 h 3393"/>
                <a:gd name="T24" fmla="*/ 1644 w 2160"/>
                <a:gd name="T25" fmla="*/ 1247 h 3393"/>
                <a:gd name="T26" fmla="*/ 363 w 2160"/>
                <a:gd name="T27" fmla="*/ 1866 h 3393"/>
                <a:gd name="T28" fmla="*/ 348 w 2160"/>
                <a:gd name="T29" fmla="*/ 1876 h 3393"/>
                <a:gd name="T30" fmla="*/ 332 w 2160"/>
                <a:gd name="T31" fmla="*/ 1921 h 3393"/>
                <a:gd name="T32" fmla="*/ 313 w 2160"/>
                <a:gd name="T33" fmla="*/ 2008 h 3393"/>
                <a:gd name="T34" fmla="*/ 295 w 2160"/>
                <a:gd name="T35" fmla="*/ 2091 h 3393"/>
                <a:gd name="T36" fmla="*/ 295 w 2160"/>
                <a:gd name="T37" fmla="*/ 2106 h 3393"/>
                <a:gd name="T38" fmla="*/ 300 w 2160"/>
                <a:gd name="T39" fmla="*/ 2110 h 3393"/>
                <a:gd name="T40" fmla="*/ 307 w 2160"/>
                <a:gd name="T41" fmla="*/ 2110 h 3393"/>
                <a:gd name="T42" fmla="*/ 310 w 2160"/>
                <a:gd name="T43" fmla="*/ 2109 h 3393"/>
                <a:gd name="T44" fmla="*/ 1698 w 2160"/>
                <a:gd name="T45" fmla="*/ 1434 h 3393"/>
                <a:gd name="T46" fmla="*/ 1708 w 2160"/>
                <a:gd name="T47" fmla="*/ 1410 h 3393"/>
                <a:gd name="T48" fmla="*/ 1692 w 2160"/>
                <a:gd name="T49" fmla="*/ 1334 h 3393"/>
                <a:gd name="T50" fmla="*/ 1675 w 2160"/>
                <a:gd name="T51" fmla="*/ 1261 h 3393"/>
                <a:gd name="T52" fmla="*/ 1658 w 2160"/>
                <a:gd name="T53" fmla="*/ 1245 h 3393"/>
                <a:gd name="T54" fmla="*/ 552 w 2160"/>
                <a:gd name="T55" fmla="*/ 908 h 3393"/>
                <a:gd name="T56" fmla="*/ 547 w 2160"/>
                <a:gd name="T57" fmla="*/ 913 h 3393"/>
                <a:gd name="T58" fmla="*/ 539 w 2160"/>
                <a:gd name="T59" fmla="*/ 929 h 3393"/>
                <a:gd name="T60" fmla="*/ 517 w 2160"/>
                <a:gd name="T61" fmla="*/ 1031 h 3393"/>
                <a:gd name="T62" fmla="*/ 497 w 2160"/>
                <a:gd name="T63" fmla="*/ 1132 h 3393"/>
                <a:gd name="T64" fmla="*/ 495 w 2160"/>
                <a:gd name="T65" fmla="*/ 1146 h 3393"/>
                <a:gd name="T66" fmla="*/ 499 w 2160"/>
                <a:gd name="T67" fmla="*/ 1150 h 3393"/>
                <a:gd name="T68" fmla="*/ 503 w 2160"/>
                <a:gd name="T69" fmla="*/ 1149 h 3393"/>
                <a:gd name="T70" fmla="*/ 1536 w 2160"/>
                <a:gd name="T71" fmla="*/ 660 h 3393"/>
                <a:gd name="T72" fmla="*/ 1544 w 2160"/>
                <a:gd name="T73" fmla="*/ 653 h 3393"/>
                <a:gd name="T74" fmla="*/ 1543 w 2160"/>
                <a:gd name="T75" fmla="*/ 622 h 3393"/>
                <a:gd name="T76" fmla="*/ 1531 w 2160"/>
                <a:gd name="T77" fmla="*/ 567 h 3393"/>
                <a:gd name="T78" fmla="*/ 1520 w 2160"/>
                <a:gd name="T79" fmla="*/ 517 h 3393"/>
                <a:gd name="T80" fmla="*/ 1510 w 2160"/>
                <a:gd name="T81" fmla="*/ 479 h 3393"/>
                <a:gd name="T82" fmla="*/ 1502 w 2160"/>
                <a:gd name="T83" fmla="*/ 468 h 3393"/>
                <a:gd name="T84" fmla="*/ 1489 w 2160"/>
                <a:gd name="T85" fmla="*/ 0 h 3393"/>
                <a:gd name="T86" fmla="*/ 1604 w 2160"/>
                <a:gd name="T87" fmla="*/ 33 h 3393"/>
                <a:gd name="T88" fmla="*/ 1690 w 2160"/>
                <a:gd name="T89" fmla="*/ 115 h 3393"/>
                <a:gd name="T90" fmla="*/ 2155 w 2160"/>
                <a:gd name="T91" fmla="*/ 2258 h 3393"/>
                <a:gd name="T92" fmla="*/ 2152 w 2160"/>
                <a:gd name="T93" fmla="*/ 2385 h 3393"/>
                <a:gd name="T94" fmla="*/ 2105 w 2160"/>
                <a:gd name="T95" fmla="*/ 2509 h 3393"/>
                <a:gd name="T96" fmla="*/ 1221 w 2160"/>
                <a:gd name="T97" fmla="*/ 3340 h 3393"/>
                <a:gd name="T98" fmla="*/ 1130 w 2160"/>
                <a:gd name="T99" fmla="*/ 3387 h 3393"/>
                <a:gd name="T100" fmla="*/ 1029 w 2160"/>
                <a:gd name="T101" fmla="*/ 3387 h 3393"/>
                <a:gd name="T102" fmla="*/ 938 w 2160"/>
                <a:gd name="T103" fmla="*/ 3340 h 3393"/>
                <a:gd name="T104" fmla="*/ 55 w 2160"/>
                <a:gd name="T105" fmla="*/ 2509 h 3393"/>
                <a:gd name="T106" fmla="*/ 7 w 2160"/>
                <a:gd name="T107" fmla="*/ 2385 h 3393"/>
                <a:gd name="T108" fmla="*/ 5 w 2160"/>
                <a:gd name="T109" fmla="*/ 2258 h 3393"/>
                <a:gd name="T110" fmla="*/ 468 w 2160"/>
                <a:gd name="T111" fmla="*/ 115 h 3393"/>
                <a:gd name="T112" fmla="*/ 556 w 2160"/>
                <a:gd name="T113" fmla="*/ 33 h 3393"/>
                <a:gd name="T114" fmla="*/ 670 w 2160"/>
                <a:gd name="T115" fmla="*/ 0 h 3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60" h="3393">
                  <a:moveTo>
                    <a:pt x="1820" y="2016"/>
                  </a:moveTo>
                  <a:lnTo>
                    <a:pt x="1815" y="2017"/>
                  </a:lnTo>
                  <a:lnTo>
                    <a:pt x="1809" y="2018"/>
                  </a:lnTo>
                  <a:lnTo>
                    <a:pt x="1808" y="2020"/>
                  </a:lnTo>
                  <a:lnTo>
                    <a:pt x="532" y="2635"/>
                  </a:lnTo>
                  <a:lnTo>
                    <a:pt x="531" y="2637"/>
                  </a:lnTo>
                  <a:lnTo>
                    <a:pt x="525" y="2639"/>
                  </a:lnTo>
                  <a:lnTo>
                    <a:pt x="521" y="2645"/>
                  </a:lnTo>
                  <a:lnTo>
                    <a:pt x="518" y="2651"/>
                  </a:lnTo>
                  <a:lnTo>
                    <a:pt x="520" y="2660"/>
                  </a:lnTo>
                  <a:lnTo>
                    <a:pt x="526" y="2670"/>
                  </a:lnTo>
                  <a:lnTo>
                    <a:pt x="544" y="2688"/>
                  </a:lnTo>
                  <a:lnTo>
                    <a:pt x="563" y="2707"/>
                  </a:lnTo>
                  <a:lnTo>
                    <a:pt x="585" y="2726"/>
                  </a:lnTo>
                  <a:lnTo>
                    <a:pt x="606" y="2746"/>
                  </a:lnTo>
                  <a:lnTo>
                    <a:pt x="627" y="2764"/>
                  </a:lnTo>
                  <a:lnTo>
                    <a:pt x="643" y="2777"/>
                  </a:lnTo>
                  <a:lnTo>
                    <a:pt x="651" y="2781"/>
                  </a:lnTo>
                  <a:lnTo>
                    <a:pt x="659" y="2781"/>
                  </a:lnTo>
                  <a:lnTo>
                    <a:pt x="667" y="2780"/>
                  </a:lnTo>
                  <a:lnTo>
                    <a:pt x="674" y="2777"/>
                  </a:lnTo>
                  <a:lnTo>
                    <a:pt x="677" y="2776"/>
                  </a:lnTo>
                  <a:lnTo>
                    <a:pt x="1855" y="2210"/>
                  </a:lnTo>
                  <a:lnTo>
                    <a:pt x="1858" y="2209"/>
                  </a:lnTo>
                  <a:lnTo>
                    <a:pt x="1864" y="2204"/>
                  </a:lnTo>
                  <a:lnTo>
                    <a:pt x="1869" y="2194"/>
                  </a:lnTo>
                  <a:lnTo>
                    <a:pt x="1869" y="2183"/>
                  </a:lnTo>
                  <a:lnTo>
                    <a:pt x="1865" y="2162"/>
                  </a:lnTo>
                  <a:lnTo>
                    <a:pt x="1860" y="2135"/>
                  </a:lnTo>
                  <a:lnTo>
                    <a:pt x="1853" y="2105"/>
                  </a:lnTo>
                  <a:lnTo>
                    <a:pt x="1847" y="2077"/>
                  </a:lnTo>
                  <a:lnTo>
                    <a:pt x="1842" y="2051"/>
                  </a:lnTo>
                  <a:lnTo>
                    <a:pt x="1838" y="2031"/>
                  </a:lnTo>
                  <a:lnTo>
                    <a:pt x="1834" y="2021"/>
                  </a:lnTo>
                  <a:lnTo>
                    <a:pt x="1827" y="2017"/>
                  </a:lnTo>
                  <a:lnTo>
                    <a:pt x="1820" y="2016"/>
                  </a:lnTo>
                  <a:close/>
                  <a:moveTo>
                    <a:pt x="1658" y="1245"/>
                  </a:moveTo>
                  <a:lnTo>
                    <a:pt x="1651" y="1245"/>
                  </a:lnTo>
                  <a:lnTo>
                    <a:pt x="1644" y="1247"/>
                  </a:lnTo>
                  <a:lnTo>
                    <a:pt x="1640" y="1249"/>
                  </a:lnTo>
                  <a:lnTo>
                    <a:pt x="1638" y="1250"/>
                  </a:lnTo>
                  <a:lnTo>
                    <a:pt x="363" y="1866"/>
                  </a:lnTo>
                  <a:lnTo>
                    <a:pt x="360" y="1867"/>
                  </a:lnTo>
                  <a:lnTo>
                    <a:pt x="355" y="1870"/>
                  </a:lnTo>
                  <a:lnTo>
                    <a:pt x="348" y="1876"/>
                  </a:lnTo>
                  <a:lnTo>
                    <a:pt x="340" y="1887"/>
                  </a:lnTo>
                  <a:lnTo>
                    <a:pt x="336" y="1899"/>
                  </a:lnTo>
                  <a:lnTo>
                    <a:pt x="332" y="1921"/>
                  </a:lnTo>
                  <a:lnTo>
                    <a:pt x="325" y="1947"/>
                  </a:lnTo>
                  <a:lnTo>
                    <a:pt x="319" y="1976"/>
                  </a:lnTo>
                  <a:lnTo>
                    <a:pt x="313" y="2008"/>
                  </a:lnTo>
                  <a:lnTo>
                    <a:pt x="306" y="2039"/>
                  </a:lnTo>
                  <a:lnTo>
                    <a:pt x="300" y="2067"/>
                  </a:lnTo>
                  <a:lnTo>
                    <a:pt x="295" y="2091"/>
                  </a:lnTo>
                  <a:lnTo>
                    <a:pt x="295" y="2097"/>
                  </a:lnTo>
                  <a:lnTo>
                    <a:pt x="295" y="2102"/>
                  </a:lnTo>
                  <a:lnTo>
                    <a:pt x="295" y="2106"/>
                  </a:lnTo>
                  <a:lnTo>
                    <a:pt x="296" y="2108"/>
                  </a:lnTo>
                  <a:lnTo>
                    <a:pt x="299" y="2110"/>
                  </a:lnTo>
                  <a:lnTo>
                    <a:pt x="300" y="2110"/>
                  </a:lnTo>
                  <a:lnTo>
                    <a:pt x="303" y="2110"/>
                  </a:lnTo>
                  <a:lnTo>
                    <a:pt x="305" y="2110"/>
                  </a:lnTo>
                  <a:lnTo>
                    <a:pt x="307" y="2110"/>
                  </a:lnTo>
                  <a:lnTo>
                    <a:pt x="309" y="2110"/>
                  </a:lnTo>
                  <a:lnTo>
                    <a:pt x="310" y="2109"/>
                  </a:lnTo>
                  <a:lnTo>
                    <a:pt x="310" y="2109"/>
                  </a:lnTo>
                  <a:lnTo>
                    <a:pt x="1692" y="1438"/>
                  </a:lnTo>
                  <a:lnTo>
                    <a:pt x="1694" y="1437"/>
                  </a:lnTo>
                  <a:lnTo>
                    <a:pt x="1698" y="1434"/>
                  </a:lnTo>
                  <a:lnTo>
                    <a:pt x="1704" y="1429"/>
                  </a:lnTo>
                  <a:lnTo>
                    <a:pt x="1707" y="1420"/>
                  </a:lnTo>
                  <a:lnTo>
                    <a:pt x="1708" y="1410"/>
                  </a:lnTo>
                  <a:lnTo>
                    <a:pt x="1704" y="1389"/>
                  </a:lnTo>
                  <a:lnTo>
                    <a:pt x="1698" y="1362"/>
                  </a:lnTo>
                  <a:lnTo>
                    <a:pt x="1692" y="1334"/>
                  </a:lnTo>
                  <a:lnTo>
                    <a:pt x="1686" y="1306"/>
                  </a:lnTo>
                  <a:lnTo>
                    <a:pt x="1681" y="1281"/>
                  </a:lnTo>
                  <a:lnTo>
                    <a:pt x="1675" y="1261"/>
                  </a:lnTo>
                  <a:lnTo>
                    <a:pt x="1671" y="1251"/>
                  </a:lnTo>
                  <a:lnTo>
                    <a:pt x="1666" y="1246"/>
                  </a:lnTo>
                  <a:lnTo>
                    <a:pt x="1658" y="1245"/>
                  </a:lnTo>
                  <a:close/>
                  <a:moveTo>
                    <a:pt x="1495" y="467"/>
                  </a:moveTo>
                  <a:lnTo>
                    <a:pt x="1487" y="470"/>
                  </a:lnTo>
                  <a:lnTo>
                    <a:pt x="552" y="908"/>
                  </a:lnTo>
                  <a:lnTo>
                    <a:pt x="551" y="908"/>
                  </a:lnTo>
                  <a:lnTo>
                    <a:pt x="549" y="911"/>
                  </a:lnTo>
                  <a:lnTo>
                    <a:pt x="547" y="913"/>
                  </a:lnTo>
                  <a:lnTo>
                    <a:pt x="544" y="917"/>
                  </a:lnTo>
                  <a:lnTo>
                    <a:pt x="541" y="923"/>
                  </a:lnTo>
                  <a:lnTo>
                    <a:pt x="539" y="929"/>
                  </a:lnTo>
                  <a:lnTo>
                    <a:pt x="533" y="958"/>
                  </a:lnTo>
                  <a:lnTo>
                    <a:pt x="525" y="993"/>
                  </a:lnTo>
                  <a:lnTo>
                    <a:pt x="517" y="1031"/>
                  </a:lnTo>
                  <a:lnTo>
                    <a:pt x="509" y="1067"/>
                  </a:lnTo>
                  <a:lnTo>
                    <a:pt x="502" y="1103"/>
                  </a:lnTo>
                  <a:lnTo>
                    <a:pt x="497" y="1132"/>
                  </a:lnTo>
                  <a:lnTo>
                    <a:pt x="495" y="1138"/>
                  </a:lnTo>
                  <a:lnTo>
                    <a:pt x="495" y="1143"/>
                  </a:lnTo>
                  <a:lnTo>
                    <a:pt x="495" y="1146"/>
                  </a:lnTo>
                  <a:lnTo>
                    <a:pt x="497" y="1149"/>
                  </a:lnTo>
                  <a:lnTo>
                    <a:pt x="498" y="1150"/>
                  </a:lnTo>
                  <a:lnTo>
                    <a:pt x="499" y="1150"/>
                  </a:lnTo>
                  <a:lnTo>
                    <a:pt x="501" y="1150"/>
                  </a:lnTo>
                  <a:lnTo>
                    <a:pt x="503" y="1150"/>
                  </a:lnTo>
                  <a:lnTo>
                    <a:pt x="503" y="1149"/>
                  </a:lnTo>
                  <a:lnTo>
                    <a:pt x="505" y="1149"/>
                  </a:lnTo>
                  <a:lnTo>
                    <a:pt x="505" y="1149"/>
                  </a:lnTo>
                  <a:lnTo>
                    <a:pt x="1536" y="660"/>
                  </a:lnTo>
                  <a:lnTo>
                    <a:pt x="1537" y="660"/>
                  </a:lnTo>
                  <a:lnTo>
                    <a:pt x="1540" y="658"/>
                  </a:lnTo>
                  <a:lnTo>
                    <a:pt x="1544" y="653"/>
                  </a:lnTo>
                  <a:lnTo>
                    <a:pt x="1546" y="647"/>
                  </a:lnTo>
                  <a:lnTo>
                    <a:pt x="1546" y="636"/>
                  </a:lnTo>
                  <a:lnTo>
                    <a:pt x="1543" y="622"/>
                  </a:lnTo>
                  <a:lnTo>
                    <a:pt x="1539" y="606"/>
                  </a:lnTo>
                  <a:lnTo>
                    <a:pt x="1535" y="587"/>
                  </a:lnTo>
                  <a:lnTo>
                    <a:pt x="1531" y="567"/>
                  </a:lnTo>
                  <a:lnTo>
                    <a:pt x="1527" y="548"/>
                  </a:lnTo>
                  <a:lnTo>
                    <a:pt x="1523" y="530"/>
                  </a:lnTo>
                  <a:lnTo>
                    <a:pt x="1520" y="517"/>
                  </a:lnTo>
                  <a:lnTo>
                    <a:pt x="1518" y="507"/>
                  </a:lnTo>
                  <a:lnTo>
                    <a:pt x="1517" y="503"/>
                  </a:lnTo>
                  <a:lnTo>
                    <a:pt x="1510" y="479"/>
                  </a:lnTo>
                  <a:lnTo>
                    <a:pt x="1509" y="475"/>
                  </a:lnTo>
                  <a:lnTo>
                    <a:pt x="1506" y="471"/>
                  </a:lnTo>
                  <a:lnTo>
                    <a:pt x="1502" y="468"/>
                  </a:lnTo>
                  <a:lnTo>
                    <a:pt x="1495" y="467"/>
                  </a:lnTo>
                  <a:close/>
                  <a:moveTo>
                    <a:pt x="670" y="0"/>
                  </a:moveTo>
                  <a:lnTo>
                    <a:pt x="1489" y="0"/>
                  </a:lnTo>
                  <a:lnTo>
                    <a:pt x="1529" y="4"/>
                  </a:lnTo>
                  <a:lnTo>
                    <a:pt x="1567" y="15"/>
                  </a:lnTo>
                  <a:lnTo>
                    <a:pt x="1604" y="33"/>
                  </a:lnTo>
                  <a:lnTo>
                    <a:pt x="1636" y="56"/>
                  </a:lnTo>
                  <a:lnTo>
                    <a:pt x="1666" y="84"/>
                  </a:lnTo>
                  <a:lnTo>
                    <a:pt x="1690" y="115"/>
                  </a:lnTo>
                  <a:lnTo>
                    <a:pt x="1709" y="150"/>
                  </a:lnTo>
                  <a:lnTo>
                    <a:pt x="1722" y="188"/>
                  </a:lnTo>
                  <a:lnTo>
                    <a:pt x="2155" y="2258"/>
                  </a:lnTo>
                  <a:lnTo>
                    <a:pt x="2160" y="2298"/>
                  </a:lnTo>
                  <a:lnTo>
                    <a:pt x="2159" y="2340"/>
                  </a:lnTo>
                  <a:lnTo>
                    <a:pt x="2152" y="2385"/>
                  </a:lnTo>
                  <a:lnTo>
                    <a:pt x="2141" y="2428"/>
                  </a:lnTo>
                  <a:lnTo>
                    <a:pt x="2125" y="2470"/>
                  </a:lnTo>
                  <a:lnTo>
                    <a:pt x="2105" y="2509"/>
                  </a:lnTo>
                  <a:lnTo>
                    <a:pt x="2080" y="2546"/>
                  </a:lnTo>
                  <a:lnTo>
                    <a:pt x="2052" y="2576"/>
                  </a:lnTo>
                  <a:lnTo>
                    <a:pt x="1221" y="3340"/>
                  </a:lnTo>
                  <a:lnTo>
                    <a:pt x="1194" y="3360"/>
                  </a:lnTo>
                  <a:lnTo>
                    <a:pt x="1163" y="3377"/>
                  </a:lnTo>
                  <a:lnTo>
                    <a:pt x="1130" y="3387"/>
                  </a:lnTo>
                  <a:lnTo>
                    <a:pt x="1096" y="3393"/>
                  </a:lnTo>
                  <a:lnTo>
                    <a:pt x="1062" y="3393"/>
                  </a:lnTo>
                  <a:lnTo>
                    <a:pt x="1029" y="3387"/>
                  </a:lnTo>
                  <a:lnTo>
                    <a:pt x="996" y="3377"/>
                  </a:lnTo>
                  <a:lnTo>
                    <a:pt x="966" y="3360"/>
                  </a:lnTo>
                  <a:lnTo>
                    <a:pt x="938" y="3340"/>
                  </a:lnTo>
                  <a:lnTo>
                    <a:pt x="107" y="2576"/>
                  </a:lnTo>
                  <a:lnTo>
                    <a:pt x="80" y="2546"/>
                  </a:lnTo>
                  <a:lnTo>
                    <a:pt x="55" y="2509"/>
                  </a:lnTo>
                  <a:lnTo>
                    <a:pt x="35" y="2470"/>
                  </a:lnTo>
                  <a:lnTo>
                    <a:pt x="19" y="2428"/>
                  </a:lnTo>
                  <a:lnTo>
                    <a:pt x="7" y="2385"/>
                  </a:lnTo>
                  <a:lnTo>
                    <a:pt x="1" y="2340"/>
                  </a:lnTo>
                  <a:lnTo>
                    <a:pt x="0" y="2298"/>
                  </a:lnTo>
                  <a:lnTo>
                    <a:pt x="5" y="2258"/>
                  </a:lnTo>
                  <a:lnTo>
                    <a:pt x="438" y="188"/>
                  </a:lnTo>
                  <a:lnTo>
                    <a:pt x="451" y="150"/>
                  </a:lnTo>
                  <a:lnTo>
                    <a:pt x="468" y="115"/>
                  </a:lnTo>
                  <a:lnTo>
                    <a:pt x="493" y="84"/>
                  </a:lnTo>
                  <a:lnTo>
                    <a:pt x="522" y="56"/>
                  </a:lnTo>
                  <a:lnTo>
                    <a:pt x="556" y="33"/>
                  </a:lnTo>
                  <a:lnTo>
                    <a:pt x="593" y="15"/>
                  </a:lnTo>
                  <a:lnTo>
                    <a:pt x="631" y="4"/>
                  </a:lnTo>
                  <a:lnTo>
                    <a:pt x="670" y="0"/>
                  </a:lnTo>
                  <a:close/>
                </a:path>
              </a:pathLst>
            </a:custGeom>
            <a:grpFill/>
            <a:ln w="0">
              <a:noFill/>
              <a:prstDash val="solid"/>
              <a:round/>
            </a:ln>
          </p:spPr>
          <p:txBody>
            <a:bodyPr lIns="101600" tIns="50800" rIns="101600" bIns="50800"/>
            <a:lstStyle/>
            <a:p>
              <a:pPr fontAlgn="auto"/>
              <a:endParaRPr lang="ru-RU" sz="1560" noProof="1"/>
            </a:p>
          </p:txBody>
        </p:sp>
      </p:grpSp>
      <p:sp>
        <p:nvSpPr>
          <p:cNvPr id="53" name="Freeform 5"/>
          <p:cNvSpPr>
            <a:spLocks noEditPoints="1" noChangeArrowheads="1"/>
          </p:cNvSpPr>
          <p:nvPr/>
        </p:nvSpPr>
        <p:spPr bwMode="auto">
          <a:xfrm>
            <a:off x="987315" y="3455695"/>
            <a:ext cx="387350" cy="344487"/>
          </a:xfrm>
          <a:custGeom>
            <a:avLst/>
            <a:gdLst>
              <a:gd name="T0" fmla="*/ 2008 w 2233"/>
              <a:gd name="T1" fmla="*/ 356 h 1989"/>
              <a:gd name="T2" fmla="*/ 1539 w 2233"/>
              <a:gd name="T3" fmla="*/ 356 h 1989"/>
              <a:gd name="T4" fmla="*/ 1539 w 2233"/>
              <a:gd name="T5" fmla="*/ 219 h 1989"/>
              <a:gd name="T6" fmla="*/ 1320 w 2233"/>
              <a:gd name="T7" fmla="*/ 0 h 1989"/>
              <a:gd name="T8" fmla="*/ 913 w 2233"/>
              <a:gd name="T9" fmla="*/ 0 h 1989"/>
              <a:gd name="T10" fmla="*/ 695 w 2233"/>
              <a:gd name="T11" fmla="*/ 219 h 1989"/>
              <a:gd name="T12" fmla="*/ 695 w 2233"/>
              <a:gd name="T13" fmla="*/ 356 h 1989"/>
              <a:gd name="T14" fmla="*/ 226 w 2233"/>
              <a:gd name="T15" fmla="*/ 356 h 1989"/>
              <a:gd name="T16" fmla="*/ 0 w 2233"/>
              <a:gd name="T17" fmla="*/ 582 h 1989"/>
              <a:gd name="T18" fmla="*/ 0 w 2233"/>
              <a:gd name="T19" fmla="*/ 1764 h 1989"/>
              <a:gd name="T20" fmla="*/ 226 w 2233"/>
              <a:gd name="T21" fmla="*/ 1989 h 1989"/>
              <a:gd name="T22" fmla="*/ 2008 w 2233"/>
              <a:gd name="T23" fmla="*/ 1989 h 1989"/>
              <a:gd name="T24" fmla="*/ 2233 w 2233"/>
              <a:gd name="T25" fmla="*/ 1764 h 1989"/>
              <a:gd name="T26" fmla="*/ 2233 w 2233"/>
              <a:gd name="T27" fmla="*/ 582 h 1989"/>
              <a:gd name="T28" fmla="*/ 2008 w 2233"/>
              <a:gd name="T29" fmla="*/ 356 h 1989"/>
              <a:gd name="T30" fmla="*/ 880 w 2233"/>
              <a:gd name="T31" fmla="*/ 219 h 1989"/>
              <a:gd name="T32" fmla="*/ 913 w 2233"/>
              <a:gd name="T33" fmla="*/ 186 h 1989"/>
              <a:gd name="T34" fmla="*/ 1320 w 2233"/>
              <a:gd name="T35" fmla="*/ 186 h 1989"/>
              <a:gd name="T36" fmla="*/ 1353 w 2233"/>
              <a:gd name="T37" fmla="*/ 219 h 1989"/>
              <a:gd name="T38" fmla="*/ 1353 w 2233"/>
              <a:gd name="T39" fmla="*/ 356 h 1989"/>
              <a:gd name="T40" fmla="*/ 880 w 2233"/>
              <a:gd name="T41" fmla="*/ 356 h 1989"/>
              <a:gd name="T42" fmla="*/ 880 w 2233"/>
              <a:gd name="T43" fmla="*/ 219 h 1989"/>
              <a:gd name="T44" fmla="*/ 226 w 2233"/>
              <a:gd name="T45" fmla="*/ 489 h 1989"/>
              <a:gd name="T46" fmla="*/ 2008 w 2233"/>
              <a:gd name="T47" fmla="*/ 489 h 1989"/>
              <a:gd name="T48" fmla="*/ 2100 w 2233"/>
              <a:gd name="T49" fmla="*/ 582 h 1989"/>
              <a:gd name="T50" fmla="*/ 2100 w 2233"/>
              <a:gd name="T51" fmla="*/ 1096 h 1989"/>
              <a:gd name="T52" fmla="*/ 1285 w 2233"/>
              <a:gd name="T53" fmla="*/ 1096 h 1989"/>
              <a:gd name="T54" fmla="*/ 1285 w 2233"/>
              <a:gd name="T55" fmla="*/ 1053 h 1989"/>
              <a:gd name="T56" fmla="*/ 1206 w 2233"/>
              <a:gd name="T57" fmla="*/ 973 h 1989"/>
              <a:gd name="T58" fmla="*/ 1027 w 2233"/>
              <a:gd name="T59" fmla="*/ 973 h 1989"/>
              <a:gd name="T60" fmla="*/ 948 w 2233"/>
              <a:gd name="T61" fmla="*/ 1053 h 1989"/>
              <a:gd name="T62" fmla="*/ 948 w 2233"/>
              <a:gd name="T63" fmla="*/ 1096 h 1989"/>
              <a:gd name="T64" fmla="*/ 133 w 2233"/>
              <a:gd name="T65" fmla="*/ 1096 h 1989"/>
              <a:gd name="T66" fmla="*/ 133 w 2233"/>
              <a:gd name="T67" fmla="*/ 582 h 1989"/>
              <a:gd name="T68" fmla="*/ 226 w 2233"/>
              <a:gd name="T69" fmla="*/ 489 h 1989"/>
              <a:gd name="T70" fmla="*/ 1015 w 2233"/>
              <a:gd name="T71" fmla="*/ 1053 h 1989"/>
              <a:gd name="T72" fmla="*/ 1027 w 2233"/>
              <a:gd name="T73" fmla="*/ 1040 h 1989"/>
              <a:gd name="T74" fmla="*/ 1206 w 2233"/>
              <a:gd name="T75" fmla="*/ 1040 h 1989"/>
              <a:gd name="T76" fmla="*/ 1219 w 2233"/>
              <a:gd name="T77" fmla="*/ 1053 h 1989"/>
              <a:gd name="T78" fmla="*/ 1219 w 2233"/>
              <a:gd name="T79" fmla="*/ 1231 h 1989"/>
              <a:gd name="T80" fmla="*/ 1206 w 2233"/>
              <a:gd name="T81" fmla="*/ 1244 h 1989"/>
              <a:gd name="T82" fmla="*/ 1027 w 2233"/>
              <a:gd name="T83" fmla="*/ 1244 h 1989"/>
              <a:gd name="T84" fmla="*/ 1015 w 2233"/>
              <a:gd name="T85" fmla="*/ 1231 h 1989"/>
              <a:gd name="T86" fmla="*/ 1015 w 2233"/>
              <a:gd name="T87" fmla="*/ 1053 h 1989"/>
              <a:gd name="T88" fmla="*/ 2008 w 2233"/>
              <a:gd name="T89" fmla="*/ 1857 h 1989"/>
              <a:gd name="T90" fmla="*/ 226 w 2233"/>
              <a:gd name="T91" fmla="*/ 1857 h 1989"/>
              <a:gd name="T92" fmla="*/ 133 w 2233"/>
              <a:gd name="T93" fmla="*/ 1764 h 1989"/>
              <a:gd name="T94" fmla="*/ 133 w 2233"/>
              <a:gd name="T95" fmla="*/ 1162 h 1989"/>
              <a:gd name="T96" fmla="*/ 948 w 2233"/>
              <a:gd name="T97" fmla="*/ 1162 h 1989"/>
              <a:gd name="T98" fmla="*/ 948 w 2233"/>
              <a:gd name="T99" fmla="*/ 1231 h 1989"/>
              <a:gd name="T100" fmla="*/ 1027 w 2233"/>
              <a:gd name="T101" fmla="*/ 1310 h 1989"/>
              <a:gd name="T102" fmla="*/ 1206 w 2233"/>
              <a:gd name="T103" fmla="*/ 1310 h 1989"/>
              <a:gd name="T104" fmla="*/ 1285 w 2233"/>
              <a:gd name="T105" fmla="*/ 1231 h 1989"/>
              <a:gd name="T106" fmla="*/ 1285 w 2233"/>
              <a:gd name="T107" fmla="*/ 1162 h 1989"/>
              <a:gd name="T108" fmla="*/ 2100 w 2233"/>
              <a:gd name="T109" fmla="*/ 1162 h 1989"/>
              <a:gd name="T110" fmla="*/ 2100 w 2233"/>
              <a:gd name="T111" fmla="*/ 1764 h 1989"/>
              <a:gd name="T112" fmla="*/ 2008 w 2233"/>
              <a:gd name="T113" fmla="*/ 1857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3" h="1989">
                <a:moveTo>
                  <a:pt x="2008" y="356"/>
                </a:moveTo>
                <a:cubicBezTo>
                  <a:pt x="1539" y="356"/>
                  <a:pt x="1539" y="356"/>
                  <a:pt x="1539" y="356"/>
                </a:cubicBezTo>
                <a:cubicBezTo>
                  <a:pt x="1539" y="219"/>
                  <a:pt x="1539" y="219"/>
                  <a:pt x="1539" y="219"/>
                </a:cubicBezTo>
                <a:cubicBezTo>
                  <a:pt x="1539" y="98"/>
                  <a:pt x="1441" y="0"/>
                  <a:pt x="1320" y="0"/>
                </a:cubicBezTo>
                <a:cubicBezTo>
                  <a:pt x="913" y="0"/>
                  <a:pt x="913" y="0"/>
                  <a:pt x="913" y="0"/>
                </a:cubicBezTo>
                <a:cubicBezTo>
                  <a:pt x="793" y="0"/>
                  <a:pt x="695" y="98"/>
                  <a:pt x="695" y="219"/>
                </a:cubicBezTo>
                <a:cubicBezTo>
                  <a:pt x="695" y="356"/>
                  <a:pt x="695" y="356"/>
                  <a:pt x="695" y="356"/>
                </a:cubicBezTo>
                <a:cubicBezTo>
                  <a:pt x="226" y="356"/>
                  <a:pt x="226" y="356"/>
                  <a:pt x="226" y="356"/>
                </a:cubicBezTo>
                <a:cubicBezTo>
                  <a:pt x="102" y="356"/>
                  <a:pt x="0" y="457"/>
                  <a:pt x="0" y="582"/>
                </a:cubicBezTo>
                <a:cubicBezTo>
                  <a:pt x="0" y="1764"/>
                  <a:pt x="0" y="1764"/>
                  <a:pt x="0" y="1764"/>
                </a:cubicBezTo>
                <a:cubicBezTo>
                  <a:pt x="0" y="1888"/>
                  <a:pt x="102" y="1989"/>
                  <a:pt x="226" y="1989"/>
                </a:cubicBezTo>
                <a:cubicBezTo>
                  <a:pt x="2008" y="1989"/>
                  <a:pt x="2008" y="1989"/>
                  <a:pt x="2008" y="1989"/>
                </a:cubicBezTo>
                <a:cubicBezTo>
                  <a:pt x="2132" y="1989"/>
                  <a:pt x="2233" y="1888"/>
                  <a:pt x="2233" y="1764"/>
                </a:cubicBezTo>
                <a:cubicBezTo>
                  <a:pt x="2233" y="582"/>
                  <a:pt x="2233" y="582"/>
                  <a:pt x="2233" y="582"/>
                </a:cubicBezTo>
                <a:cubicBezTo>
                  <a:pt x="2233" y="457"/>
                  <a:pt x="2132" y="356"/>
                  <a:pt x="2008" y="356"/>
                </a:cubicBezTo>
                <a:close/>
                <a:moveTo>
                  <a:pt x="880" y="219"/>
                </a:moveTo>
                <a:cubicBezTo>
                  <a:pt x="880" y="201"/>
                  <a:pt x="895" y="186"/>
                  <a:pt x="913" y="186"/>
                </a:cubicBezTo>
                <a:cubicBezTo>
                  <a:pt x="1320" y="186"/>
                  <a:pt x="1320" y="186"/>
                  <a:pt x="1320" y="186"/>
                </a:cubicBezTo>
                <a:cubicBezTo>
                  <a:pt x="1339" y="186"/>
                  <a:pt x="1353" y="201"/>
                  <a:pt x="1353" y="219"/>
                </a:cubicBezTo>
                <a:cubicBezTo>
                  <a:pt x="1353" y="356"/>
                  <a:pt x="1353" y="356"/>
                  <a:pt x="1353" y="356"/>
                </a:cubicBezTo>
                <a:cubicBezTo>
                  <a:pt x="880" y="356"/>
                  <a:pt x="880" y="356"/>
                  <a:pt x="880" y="356"/>
                </a:cubicBezTo>
                <a:lnTo>
                  <a:pt x="880" y="219"/>
                </a:lnTo>
                <a:close/>
                <a:moveTo>
                  <a:pt x="226" y="489"/>
                </a:moveTo>
                <a:cubicBezTo>
                  <a:pt x="2008" y="489"/>
                  <a:pt x="2008" y="489"/>
                  <a:pt x="2008" y="489"/>
                </a:cubicBezTo>
                <a:cubicBezTo>
                  <a:pt x="2059" y="489"/>
                  <a:pt x="2100" y="531"/>
                  <a:pt x="2100" y="582"/>
                </a:cubicBezTo>
                <a:cubicBezTo>
                  <a:pt x="2100" y="1096"/>
                  <a:pt x="2100" y="1096"/>
                  <a:pt x="2100" y="1096"/>
                </a:cubicBezTo>
                <a:cubicBezTo>
                  <a:pt x="1285" y="1096"/>
                  <a:pt x="1285" y="1096"/>
                  <a:pt x="1285" y="1096"/>
                </a:cubicBezTo>
                <a:cubicBezTo>
                  <a:pt x="1285" y="1053"/>
                  <a:pt x="1285" y="1053"/>
                  <a:pt x="1285" y="1053"/>
                </a:cubicBezTo>
                <a:cubicBezTo>
                  <a:pt x="1285" y="1009"/>
                  <a:pt x="1250" y="973"/>
                  <a:pt x="1206" y="973"/>
                </a:cubicBezTo>
                <a:cubicBezTo>
                  <a:pt x="1027" y="973"/>
                  <a:pt x="1027" y="973"/>
                  <a:pt x="1027" y="973"/>
                </a:cubicBezTo>
                <a:cubicBezTo>
                  <a:pt x="984" y="973"/>
                  <a:pt x="948" y="1009"/>
                  <a:pt x="948" y="1053"/>
                </a:cubicBezTo>
                <a:cubicBezTo>
                  <a:pt x="948" y="1096"/>
                  <a:pt x="948" y="1096"/>
                  <a:pt x="948" y="1096"/>
                </a:cubicBezTo>
                <a:cubicBezTo>
                  <a:pt x="133" y="1096"/>
                  <a:pt x="133" y="1096"/>
                  <a:pt x="133" y="1096"/>
                </a:cubicBezTo>
                <a:cubicBezTo>
                  <a:pt x="133" y="582"/>
                  <a:pt x="133" y="582"/>
                  <a:pt x="133" y="582"/>
                </a:cubicBezTo>
                <a:cubicBezTo>
                  <a:pt x="133" y="531"/>
                  <a:pt x="175" y="489"/>
                  <a:pt x="226" y="489"/>
                </a:cubicBezTo>
                <a:close/>
                <a:moveTo>
                  <a:pt x="1015" y="1053"/>
                </a:moveTo>
                <a:cubicBezTo>
                  <a:pt x="1015" y="1046"/>
                  <a:pt x="1020" y="1040"/>
                  <a:pt x="1027" y="1040"/>
                </a:cubicBezTo>
                <a:cubicBezTo>
                  <a:pt x="1206" y="1040"/>
                  <a:pt x="1206" y="1040"/>
                  <a:pt x="1206" y="1040"/>
                </a:cubicBezTo>
                <a:cubicBezTo>
                  <a:pt x="1213" y="1040"/>
                  <a:pt x="1219" y="1046"/>
                  <a:pt x="1219" y="1053"/>
                </a:cubicBezTo>
                <a:cubicBezTo>
                  <a:pt x="1219" y="1231"/>
                  <a:pt x="1219" y="1231"/>
                  <a:pt x="1219" y="1231"/>
                </a:cubicBezTo>
                <a:cubicBezTo>
                  <a:pt x="1219" y="1238"/>
                  <a:pt x="1213" y="1244"/>
                  <a:pt x="1206" y="1244"/>
                </a:cubicBezTo>
                <a:cubicBezTo>
                  <a:pt x="1027" y="1244"/>
                  <a:pt x="1027" y="1244"/>
                  <a:pt x="1027" y="1244"/>
                </a:cubicBezTo>
                <a:cubicBezTo>
                  <a:pt x="1020" y="1244"/>
                  <a:pt x="1015" y="1238"/>
                  <a:pt x="1015" y="1231"/>
                </a:cubicBezTo>
                <a:lnTo>
                  <a:pt x="1015" y="1053"/>
                </a:lnTo>
                <a:close/>
                <a:moveTo>
                  <a:pt x="2008" y="1857"/>
                </a:moveTo>
                <a:cubicBezTo>
                  <a:pt x="226" y="1857"/>
                  <a:pt x="226" y="1857"/>
                  <a:pt x="226" y="1857"/>
                </a:cubicBezTo>
                <a:cubicBezTo>
                  <a:pt x="175" y="1857"/>
                  <a:pt x="133" y="1815"/>
                  <a:pt x="133" y="1764"/>
                </a:cubicBezTo>
                <a:cubicBezTo>
                  <a:pt x="133" y="1162"/>
                  <a:pt x="133" y="1162"/>
                  <a:pt x="133" y="1162"/>
                </a:cubicBezTo>
                <a:cubicBezTo>
                  <a:pt x="948" y="1162"/>
                  <a:pt x="948" y="1162"/>
                  <a:pt x="948" y="1162"/>
                </a:cubicBezTo>
                <a:cubicBezTo>
                  <a:pt x="948" y="1231"/>
                  <a:pt x="948" y="1231"/>
                  <a:pt x="948" y="1231"/>
                </a:cubicBezTo>
                <a:cubicBezTo>
                  <a:pt x="948" y="1275"/>
                  <a:pt x="984" y="1310"/>
                  <a:pt x="1027" y="1310"/>
                </a:cubicBezTo>
                <a:cubicBezTo>
                  <a:pt x="1206" y="1310"/>
                  <a:pt x="1206" y="1310"/>
                  <a:pt x="1206" y="1310"/>
                </a:cubicBezTo>
                <a:cubicBezTo>
                  <a:pt x="1250" y="1310"/>
                  <a:pt x="1285" y="1275"/>
                  <a:pt x="1285" y="1231"/>
                </a:cubicBezTo>
                <a:cubicBezTo>
                  <a:pt x="1285" y="1162"/>
                  <a:pt x="1285" y="1162"/>
                  <a:pt x="1285" y="1162"/>
                </a:cubicBezTo>
                <a:cubicBezTo>
                  <a:pt x="2100" y="1162"/>
                  <a:pt x="2100" y="1162"/>
                  <a:pt x="2100" y="1162"/>
                </a:cubicBezTo>
                <a:cubicBezTo>
                  <a:pt x="2100" y="1764"/>
                  <a:pt x="2100" y="1764"/>
                  <a:pt x="2100" y="1764"/>
                </a:cubicBezTo>
                <a:cubicBezTo>
                  <a:pt x="2100" y="1815"/>
                  <a:pt x="2059" y="1857"/>
                  <a:pt x="2008" y="18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55" name="文本框 45"/>
          <p:cNvSpPr txBox="1">
            <a:spLocks noChangeArrowheads="1"/>
          </p:cNvSpPr>
          <p:nvPr/>
        </p:nvSpPr>
        <p:spPr bwMode="auto">
          <a:xfrm>
            <a:off x="1672809" y="2078736"/>
            <a:ext cx="1835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rgbClr val="404040"/>
                </a:solidFill>
                <a:latin typeface="微软雅黑" panose="020B0503020204020204" pitchFamily="34" charset="-122"/>
                <a:ea typeface="微软雅黑" panose="020B0503020204020204" pitchFamily="34" charset="-122"/>
              </a:rPr>
              <a:t>了解星球小故事，温馨提示伴出行</a:t>
            </a:r>
          </a:p>
        </p:txBody>
      </p:sp>
      <p:sp>
        <p:nvSpPr>
          <p:cNvPr id="57" name="文本框 47"/>
          <p:cNvSpPr txBox="1">
            <a:spLocks noChangeArrowheads="1"/>
          </p:cNvSpPr>
          <p:nvPr/>
        </p:nvSpPr>
        <p:spPr bwMode="auto">
          <a:xfrm>
            <a:off x="1756919" y="3351692"/>
            <a:ext cx="150677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rgbClr val="404040"/>
                </a:solidFill>
                <a:latin typeface="微软雅黑" panose="020B0503020204020204" pitchFamily="34" charset="-122"/>
                <a:ea typeface="微软雅黑" panose="020B0503020204020204" pitchFamily="34" charset="-122"/>
              </a:rPr>
              <a:t>多个星球信息快速查看</a:t>
            </a:r>
          </a:p>
        </p:txBody>
      </p:sp>
      <p:pic>
        <p:nvPicPr>
          <p:cNvPr id="3" name="图片 2">
            <a:extLst>
              <a:ext uri="{FF2B5EF4-FFF2-40B4-BE49-F238E27FC236}">
                <a16:creationId xmlns:a16="http://schemas.microsoft.com/office/drawing/2014/main" id="{621E2A66-2F3C-484F-B8F5-4F807039FE7C}"/>
              </a:ext>
            </a:extLst>
          </p:cNvPr>
          <p:cNvPicPr>
            <a:picLocks noChangeAspect="1"/>
          </p:cNvPicPr>
          <p:nvPr/>
        </p:nvPicPr>
        <p:blipFill rotWithShape="1">
          <a:blip r:embed="rId2">
            <a:extLst>
              <a:ext uri="{28A0092B-C50C-407E-A947-70E740481C1C}">
                <a14:useLocalDpi xmlns:a14="http://schemas.microsoft.com/office/drawing/2010/main" val="0"/>
              </a:ext>
            </a:extLst>
          </a:blip>
          <a:srcRect r="6" b="64111"/>
          <a:stretch/>
        </p:blipFill>
        <p:spPr>
          <a:xfrm>
            <a:off x="3729943" y="671718"/>
            <a:ext cx="8338985" cy="5383592"/>
          </a:xfrm>
          <a:prstGeom prst="rect">
            <a:avLst/>
          </a:prstGeom>
        </p:spPr>
      </p:pic>
      <p:sp>
        <p:nvSpPr>
          <p:cNvPr id="62" name="Прямоугольник 20">
            <a:extLst>
              <a:ext uri="{FF2B5EF4-FFF2-40B4-BE49-F238E27FC236}">
                <a16:creationId xmlns:a16="http://schemas.microsoft.com/office/drawing/2014/main" id="{FD4C9878-9CD9-4689-A686-12EB83487180}"/>
              </a:ext>
            </a:extLst>
          </p:cNvPr>
          <p:cNvSpPr/>
          <p:nvPr/>
        </p:nvSpPr>
        <p:spPr>
          <a:xfrm>
            <a:off x="822215" y="4477613"/>
            <a:ext cx="720725" cy="720725"/>
          </a:xfrm>
          <a:prstGeom prst="rect">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ru-RU" noProof="1"/>
          </a:p>
        </p:txBody>
      </p:sp>
      <p:grpSp>
        <p:nvGrpSpPr>
          <p:cNvPr id="63" name="Группа 28">
            <a:extLst>
              <a:ext uri="{FF2B5EF4-FFF2-40B4-BE49-F238E27FC236}">
                <a16:creationId xmlns:a16="http://schemas.microsoft.com/office/drawing/2014/main" id="{A4D5AE1C-B223-42FE-A95D-D3793311D337}"/>
              </a:ext>
            </a:extLst>
          </p:cNvPr>
          <p:cNvGrpSpPr/>
          <p:nvPr/>
        </p:nvGrpSpPr>
        <p:grpSpPr bwMode="auto">
          <a:xfrm>
            <a:off x="1006365" y="4661763"/>
            <a:ext cx="352425" cy="352425"/>
            <a:chOff x="1090942" y="2688057"/>
            <a:chExt cx="352082" cy="352083"/>
          </a:xfrm>
        </p:grpSpPr>
        <p:sp>
          <p:nvSpPr>
            <p:cNvPr id="64" name="Freeform 19">
              <a:extLst>
                <a:ext uri="{FF2B5EF4-FFF2-40B4-BE49-F238E27FC236}">
                  <a16:creationId xmlns:a16="http://schemas.microsoft.com/office/drawing/2014/main" id="{ED4DF462-1FA3-4B09-A419-68EE19359FDB}"/>
                </a:ext>
              </a:extLst>
            </p:cNvPr>
            <p:cNvSpPr>
              <a:spLocks noEditPoints="1" noChangeArrowheads="1"/>
            </p:cNvSpPr>
            <p:nvPr/>
          </p:nvSpPr>
          <p:spPr bwMode="auto">
            <a:xfrm>
              <a:off x="1090942" y="2688057"/>
              <a:ext cx="352082" cy="352083"/>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65" name="Freeform 20">
              <a:extLst>
                <a:ext uri="{FF2B5EF4-FFF2-40B4-BE49-F238E27FC236}">
                  <a16:creationId xmlns:a16="http://schemas.microsoft.com/office/drawing/2014/main" id="{4E54A048-405A-4B76-A7EF-6CF3F0D59627}"/>
                </a:ext>
              </a:extLst>
            </p:cNvPr>
            <p:cNvSpPr>
              <a:spLocks noEditPoints="1" noChangeArrowheads="1"/>
            </p:cNvSpPr>
            <p:nvPr/>
          </p:nvSpPr>
          <p:spPr bwMode="auto">
            <a:xfrm>
              <a:off x="1190282" y="2787397"/>
              <a:ext cx="153402" cy="15340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66" name="Freeform 21">
              <a:extLst>
                <a:ext uri="{FF2B5EF4-FFF2-40B4-BE49-F238E27FC236}">
                  <a16:creationId xmlns:a16="http://schemas.microsoft.com/office/drawing/2014/main" id="{5F26DF64-A585-433E-954F-D698420F3286}"/>
                </a:ext>
              </a:extLst>
            </p:cNvPr>
            <p:cNvSpPr>
              <a:spLocks noEditPoints="1" noChangeArrowheads="1"/>
            </p:cNvSpPr>
            <p:nvPr/>
          </p:nvSpPr>
          <p:spPr bwMode="auto">
            <a:xfrm>
              <a:off x="1223395" y="2819159"/>
              <a:ext cx="88527" cy="87852"/>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grpSp>
      <p:sp>
        <p:nvSpPr>
          <p:cNvPr id="67" name="文本框 47">
            <a:extLst>
              <a:ext uri="{FF2B5EF4-FFF2-40B4-BE49-F238E27FC236}">
                <a16:creationId xmlns:a16="http://schemas.microsoft.com/office/drawing/2014/main" id="{B04AB89D-9C2D-493A-BEC3-19DEBBCD756D}"/>
              </a:ext>
            </a:extLst>
          </p:cNvPr>
          <p:cNvSpPr txBox="1">
            <a:spLocks noChangeArrowheads="1"/>
          </p:cNvSpPr>
          <p:nvPr/>
        </p:nvSpPr>
        <p:spPr bwMode="auto">
          <a:xfrm>
            <a:off x="1727090" y="4544572"/>
            <a:ext cx="16054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rgbClr val="404040"/>
                </a:solidFill>
                <a:latin typeface="微软雅黑" panose="020B0503020204020204" pitchFamily="34" charset="-122"/>
                <a:ea typeface="微软雅黑" panose="020B0503020204020204" pitchFamily="34" charset="-122"/>
              </a:rPr>
              <a:t>星球位置早知道预防找不到（误）</a:t>
            </a:r>
          </a:p>
        </p:txBody>
      </p:sp>
    </p:spTree>
    <p:extLst>
      <p:ext uri="{BB962C8B-B14F-4D97-AF65-F5344CB8AC3E}">
        <p14:creationId xmlns:p14="http://schemas.microsoft.com/office/powerpoint/2010/main" val="401098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wipe(up)">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childTnLst>
                          </p:cTn>
                        </p:par>
                        <p:par>
                          <p:cTn id="20" fill="hold">
                            <p:stCondLst>
                              <p:cond delay="2000"/>
                            </p:stCondLst>
                            <p:childTnLst>
                              <p:par>
                                <p:cTn id="21" presetID="53" presetClass="entr" presetSubtype="16" fill="hold" nodeType="after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p:cTn id="23" dur="500" fill="hold"/>
                                        <p:tgtEl>
                                          <p:spTgt spid="50"/>
                                        </p:tgtEl>
                                        <p:attrNameLst>
                                          <p:attrName>ppt_w</p:attrName>
                                        </p:attrNameLst>
                                      </p:cBhvr>
                                      <p:tavLst>
                                        <p:tav tm="0">
                                          <p:val>
                                            <p:fltVal val="0"/>
                                          </p:val>
                                        </p:tav>
                                        <p:tav tm="100000">
                                          <p:val>
                                            <p:strVal val="#ppt_w"/>
                                          </p:val>
                                        </p:tav>
                                      </p:tavLst>
                                    </p:anim>
                                    <p:anim calcmode="lin" valueType="num">
                                      <p:cBhvr>
                                        <p:cTn id="24" dur="500" fill="hold"/>
                                        <p:tgtEl>
                                          <p:spTgt spid="50"/>
                                        </p:tgtEl>
                                        <p:attrNameLst>
                                          <p:attrName>ppt_h</p:attrName>
                                        </p:attrNameLst>
                                      </p:cBhvr>
                                      <p:tavLst>
                                        <p:tav tm="0">
                                          <p:val>
                                            <p:fltVal val="0"/>
                                          </p:val>
                                        </p:tav>
                                        <p:tav tm="100000">
                                          <p:val>
                                            <p:strVal val="#ppt_h"/>
                                          </p:val>
                                        </p:tav>
                                      </p:tavLst>
                                    </p:anim>
                                    <p:animEffect transition="in" filter="fade">
                                      <p:cBhvr>
                                        <p:cTn id="25" dur="500"/>
                                        <p:tgtEl>
                                          <p:spTgt spid="50"/>
                                        </p:tgtEl>
                                      </p:cBhvr>
                                    </p:animEffect>
                                  </p:childTnLst>
                                </p:cTn>
                              </p:par>
                            </p:childTnLst>
                          </p:cTn>
                        </p:par>
                        <p:par>
                          <p:cTn id="26" fill="hold">
                            <p:stCondLst>
                              <p:cond delay="2500"/>
                            </p:stCondLst>
                            <p:childTnLst>
                              <p:par>
                                <p:cTn id="27" presetID="22" presetClass="entr" presetSubtype="1" fill="hold" grpId="0" nodeType="after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wipe(up)">
                                      <p:cBhvr>
                                        <p:cTn id="29" dur="500"/>
                                        <p:tgtEl>
                                          <p:spTgt spid="29"/>
                                        </p:tgtEl>
                                      </p:cBhvr>
                                    </p:animEffect>
                                  </p:childTnLst>
                                </p:cTn>
                              </p:par>
                            </p:childTnLst>
                          </p:cTn>
                        </p:par>
                        <p:par>
                          <p:cTn id="30" fill="hold">
                            <p:stCondLst>
                              <p:cond delay="3000"/>
                            </p:stCondLst>
                            <p:childTnLst>
                              <p:par>
                                <p:cTn id="31" presetID="10" presetClass="entr" presetSubtype="0" fill="hold" nodeType="after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fade">
                                      <p:cBhvr>
                                        <p:cTn id="33" dur="500"/>
                                        <p:tgtEl>
                                          <p:spTgt spid="30"/>
                                        </p:tgtEl>
                                      </p:cBhvr>
                                    </p:animEffect>
                                  </p:childTnLst>
                                </p:cTn>
                              </p:par>
                            </p:childTnLst>
                          </p:cTn>
                        </p:par>
                        <p:par>
                          <p:cTn id="34" fill="hold">
                            <p:stCondLst>
                              <p:cond delay="3500"/>
                            </p:stCondLst>
                            <p:childTnLst>
                              <p:par>
                                <p:cTn id="35" presetID="22" presetClass="entr" presetSubtype="1"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up)">
                                      <p:cBhvr>
                                        <p:cTn id="37" dur="500"/>
                                        <p:tgtEl>
                                          <p:spTgt spid="25"/>
                                        </p:tgtEl>
                                      </p:cBhvr>
                                    </p:animEffect>
                                  </p:childTnLst>
                                </p:cTn>
                              </p:par>
                            </p:childTnLst>
                          </p:cTn>
                        </p:par>
                        <p:par>
                          <p:cTn id="38" fill="hold">
                            <p:stCondLst>
                              <p:cond delay="4000"/>
                            </p:stCondLst>
                            <p:childTnLst>
                              <p:par>
                                <p:cTn id="39" presetID="10" presetClass="entr" presetSubtype="0"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par>
                          <p:cTn id="42" fill="hold">
                            <p:stCondLst>
                              <p:cond delay="4500"/>
                            </p:stCondLst>
                            <p:childTnLst>
                              <p:par>
                                <p:cTn id="43" presetID="10" presetClass="entr" presetSubtype="0" fill="hold" grpId="0" nodeType="after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childTnLst>
                          </p:cTn>
                        </p:par>
                        <p:par>
                          <p:cTn id="46" fill="hold">
                            <p:stCondLst>
                              <p:cond delay="5000"/>
                            </p:stCondLst>
                            <p:childTnLst>
                              <p:par>
                                <p:cTn id="47" presetID="53" presetClass="entr" presetSubtype="16" fill="hold" grpId="0" nodeType="afterEffect">
                                  <p:stCondLst>
                                    <p:cond delay="0"/>
                                  </p:stCondLst>
                                  <p:childTnLst>
                                    <p:set>
                                      <p:cBhvr>
                                        <p:cTn id="48" dur="1" fill="hold">
                                          <p:stCondLst>
                                            <p:cond delay="0"/>
                                          </p:stCondLst>
                                        </p:cTn>
                                        <p:tgtEl>
                                          <p:spTgt spid="53"/>
                                        </p:tgtEl>
                                        <p:attrNameLst>
                                          <p:attrName>style.visibility</p:attrName>
                                        </p:attrNameLst>
                                      </p:cBhvr>
                                      <p:to>
                                        <p:strVal val="visible"/>
                                      </p:to>
                                    </p:set>
                                    <p:anim calcmode="lin" valueType="num">
                                      <p:cBhvr>
                                        <p:cTn id="49" dur="500" fill="hold"/>
                                        <p:tgtEl>
                                          <p:spTgt spid="53"/>
                                        </p:tgtEl>
                                        <p:attrNameLst>
                                          <p:attrName>ppt_w</p:attrName>
                                        </p:attrNameLst>
                                      </p:cBhvr>
                                      <p:tavLst>
                                        <p:tav tm="0">
                                          <p:val>
                                            <p:fltVal val="0"/>
                                          </p:val>
                                        </p:tav>
                                        <p:tav tm="100000">
                                          <p:val>
                                            <p:strVal val="#ppt_w"/>
                                          </p:val>
                                        </p:tav>
                                      </p:tavLst>
                                    </p:anim>
                                    <p:anim calcmode="lin" valueType="num">
                                      <p:cBhvr>
                                        <p:cTn id="50" dur="500" fill="hold"/>
                                        <p:tgtEl>
                                          <p:spTgt spid="53"/>
                                        </p:tgtEl>
                                        <p:attrNameLst>
                                          <p:attrName>ppt_h</p:attrName>
                                        </p:attrNameLst>
                                      </p:cBhvr>
                                      <p:tavLst>
                                        <p:tav tm="0">
                                          <p:val>
                                            <p:fltVal val="0"/>
                                          </p:val>
                                        </p:tav>
                                        <p:tav tm="100000">
                                          <p:val>
                                            <p:strVal val="#ppt_h"/>
                                          </p:val>
                                        </p:tav>
                                      </p:tavLst>
                                    </p:anim>
                                    <p:animEffect transition="in" filter="fade">
                                      <p:cBhvr>
                                        <p:cTn id="51" dur="500"/>
                                        <p:tgtEl>
                                          <p:spTgt spid="53"/>
                                        </p:tgtEl>
                                      </p:cBhvr>
                                    </p:animEffect>
                                  </p:childTnLst>
                                </p:cTn>
                              </p:par>
                            </p:childTnLst>
                          </p:cTn>
                        </p:par>
                        <p:par>
                          <p:cTn id="52" fill="hold">
                            <p:stCondLst>
                              <p:cond delay="5500"/>
                            </p:stCondLst>
                            <p:childTnLst>
                              <p:par>
                                <p:cTn id="53" presetID="10" presetClass="entr" presetSubtype="0" fill="hold" grpId="0" nodeType="after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fade">
                                      <p:cBhvr>
                                        <p:cTn id="55" dur="500"/>
                                        <p:tgtEl>
                                          <p:spTgt spid="62"/>
                                        </p:tgtEl>
                                      </p:cBhvr>
                                    </p:animEffect>
                                  </p:childTnLst>
                                </p:cTn>
                              </p:par>
                            </p:childTnLst>
                          </p:cTn>
                        </p:par>
                        <p:par>
                          <p:cTn id="56" fill="hold">
                            <p:stCondLst>
                              <p:cond delay="6000"/>
                            </p:stCondLst>
                            <p:childTnLst>
                              <p:par>
                                <p:cTn id="57" presetID="53" presetClass="entr" presetSubtype="16" fill="hold" nodeType="afterEffect">
                                  <p:stCondLst>
                                    <p:cond delay="0"/>
                                  </p:stCondLst>
                                  <p:childTnLst>
                                    <p:set>
                                      <p:cBhvr>
                                        <p:cTn id="58" dur="1" fill="hold">
                                          <p:stCondLst>
                                            <p:cond delay="0"/>
                                          </p:stCondLst>
                                        </p:cTn>
                                        <p:tgtEl>
                                          <p:spTgt spid="63"/>
                                        </p:tgtEl>
                                        <p:attrNameLst>
                                          <p:attrName>style.visibility</p:attrName>
                                        </p:attrNameLst>
                                      </p:cBhvr>
                                      <p:to>
                                        <p:strVal val="visible"/>
                                      </p:to>
                                    </p:set>
                                    <p:anim calcmode="lin" valueType="num">
                                      <p:cBhvr>
                                        <p:cTn id="59" dur="500" fill="hold"/>
                                        <p:tgtEl>
                                          <p:spTgt spid="63"/>
                                        </p:tgtEl>
                                        <p:attrNameLst>
                                          <p:attrName>ppt_w</p:attrName>
                                        </p:attrNameLst>
                                      </p:cBhvr>
                                      <p:tavLst>
                                        <p:tav tm="0">
                                          <p:val>
                                            <p:fltVal val="0"/>
                                          </p:val>
                                        </p:tav>
                                        <p:tav tm="100000">
                                          <p:val>
                                            <p:strVal val="#ppt_w"/>
                                          </p:val>
                                        </p:tav>
                                      </p:tavLst>
                                    </p:anim>
                                    <p:anim calcmode="lin" valueType="num">
                                      <p:cBhvr>
                                        <p:cTn id="60" dur="500" fill="hold"/>
                                        <p:tgtEl>
                                          <p:spTgt spid="63"/>
                                        </p:tgtEl>
                                        <p:attrNameLst>
                                          <p:attrName>ppt_h</p:attrName>
                                        </p:attrNameLst>
                                      </p:cBhvr>
                                      <p:tavLst>
                                        <p:tav tm="0">
                                          <p:val>
                                            <p:fltVal val="0"/>
                                          </p:val>
                                        </p:tav>
                                        <p:tav tm="100000">
                                          <p:val>
                                            <p:strVal val="#ppt_h"/>
                                          </p:val>
                                        </p:tav>
                                      </p:tavLst>
                                    </p:anim>
                                    <p:animEffect transition="in" filter="fade">
                                      <p:cBhvr>
                                        <p:cTn id="61" dur="500"/>
                                        <p:tgtEl>
                                          <p:spTgt spid="63"/>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500" fill="hold"/>
                                        <p:tgtEl>
                                          <p:spTgt spid="3"/>
                                        </p:tgtEl>
                                        <p:attrNameLst>
                                          <p:attrName>ppt_x</p:attrName>
                                        </p:attrNameLst>
                                      </p:cBhvr>
                                      <p:tavLst>
                                        <p:tav tm="0">
                                          <p:val>
                                            <p:strVal val="#ppt_x"/>
                                          </p:val>
                                        </p:tav>
                                        <p:tav tm="100000">
                                          <p:val>
                                            <p:strVal val="#ppt_x"/>
                                          </p:val>
                                        </p:tav>
                                      </p:tavLst>
                                    </p:anim>
                                    <p:anim calcmode="lin" valueType="num">
                                      <p:cBhvr additive="base">
                                        <p:cTn id="6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3" grpId="0" animBg="1"/>
      <p:bldP spid="42" grpId="0" animBg="1"/>
      <p:bldP spid="44" grpId="0" animBg="1"/>
      <p:bldP spid="53" grpId="0" animBg="1"/>
      <p:bldP spid="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iamond 14"/>
          <p:cNvSpPr/>
          <p:nvPr/>
        </p:nvSpPr>
        <p:spPr>
          <a:xfrm rot="18947839">
            <a:off x="581025" y="560388"/>
            <a:ext cx="704850" cy="704850"/>
          </a:xfrm>
          <a:prstGeom prst="ellipse">
            <a:avLst/>
          </a:prstGeom>
          <a:solidFill>
            <a:srgbClr val="559E67"/>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endParaRPr lang="pl-PL" sz="2400" noProof="1">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0"/>
                <a:tileRect/>
              </a:gradFill>
            </a:endParaRPr>
          </a:p>
        </p:txBody>
      </p:sp>
      <p:sp>
        <p:nvSpPr>
          <p:cNvPr id="15" name="文本框 23"/>
          <p:cNvSpPr txBox="1">
            <a:spLocks noChangeArrowheads="1"/>
          </p:cNvSpPr>
          <p:nvPr/>
        </p:nvSpPr>
        <p:spPr bwMode="auto">
          <a:xfrm>
            <a:off x="604838" y="633413"/>
            <a:ext cx="657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03</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6" name="矩形 24"/>
          <p:cNvSpPr>
            <a:spLocks noChangeArrowheads="1"/>
          </p:cNvSpPr>
          <p:nvPr/>
        </p:nvSpPr>
        <p:spPr bwMode="auto">
          <a:xfrm>
            <a:off x="1379538" y="496888"/>
            <a:ext cx="3126112"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en-US" altLang="zh-CN" dirty="0">
                <a:solidFill>
                  <a:srgbClr val="404040"/>
                </a:solidFill>
                <a:latin typeface="微软雅黑" panose="020B0503020204020204" pitchFamily="34" charset="-122"/>
                <a:ea typeface="微软雅黑" panose="020B0503020204020204" pitchFamily="34" charset="-122"/>
              </a:rPr>
              <a:t>-</a:t>
            </a:r>
            <a:r>
              <a:rPr lang="zh-CN" altLang="en-US" dirty="0">
                <a:solidFill>
                  <a:srgbClr val="404040"/>
                </a:solidFill>
                <a:latin typeface="微软雅黑" panose="020B0503020204020204" pitchFamily="34" charset="-122"/>
                <a:ea typeface="微软雅黑" panose="020B0503020204020204" pitchFamily="34" charset="-122"/>
              </a:rPr>
              <a:t>（星际地图太难做啦</a:t>
            </a:r>
            <a:r>
              <a:rPr lang="en-US" altLang="zh-CN" dirty="0">
                <a:solidFill>
                  <a:srgbClr val="404040"/>
                </a:solidFill>
                <a:latin typeface="微软雅黑" panose="020B0503020204020204" pitchFamily="34" charset="-122"/>
                <a:ea typeface="微软雅黑" panose="020B0503020204020204" pitchFamily="34" charset="-122"/>
              </a:rPr>
              <a:t>QAQ</a:t>
            </a:r>
            <a:r>
              <a:rPr lang="zh-CN" altLang="en-US" dirty="0">
                <a:solidFill>
                  <a:srgbClr val="404040"/>
                </a:solidFill>
                <a:latin typeface="微软雅黑" panose="020B0503020204020204" pitchFamily="34" charset="-122"/>
                <a:ea typeface="微软雅黑" panose="020B0503020204020204" pitchFamily="34" charset="-122"/>
              </a:rPr>
              <a:t>）</a:t>
            </a:r>
            <a:endParaRPr lang="en-US" altLang="zh-CN" dirty="0">
              <a:solidFill>
                <a:srgbClr val="404040"/>
              </a:solidFill>
              <a:latin typeface="微软雅黑" panose="020B0503020204020204" pitchFamily="34" charset="-122"/>
              <a:ea typeface="微软雅黑" panose="020B0503020204020204" pitchFamily="34" charset="-122"/>
            </a:endParaRPr>
          </a:p>
        </p:txBody>
      </p:sp>
      <p:sp>
        <p:nvSpPr>
          <p:cNvPr id="17" name="文本框 25"/>
          <p:cNvSpPr txBox="1">
            <a:spLocks noChangeArrowheads="1"/>
          </p:cNvSpPr>
          <p:nvPr/>
        </p:nvSpPr>
        <p:spPr bwMode="auto">
          <a:xfrm>
            <a:off x="1379538" y="935038"/>
            <a:ext cx="42433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dirty="0">
                <a:solidFill>
                  <a:srgbClr val="404040"/>
                </a:solidFill>
                <a:latin typeface="微软雅黑" panose="020B0503020204020204" pitchFamily="34" charset="-122"/>
                <a:ea typeface="微软雅黑" panose="020B0503020204020204" pitchFamily="34" charset="-122"/>
              </a:rPr>
              <a:t>JANE</a:t>
            </a:r>
            <a:r>
              <a:rPr lang="zh-CN" altLang="en-US" sz="1200" dirty="0">
                <a:solidFill>
                  <a:srgbClr val="404040"/>
                </a:solidFill>
                <a:latin typeface="微软雅黑" panose="020B0503020204020204" pitchFamily="34" charset="-122"/>
                <a:ea typeface="微软雅黑" panose="020B0503020204020204" pitchFamily="34" charset="-122"/>
              </a:rPr>
              <a:t>‘</a:t>
            </a:r>
            <a:r>
              <a:rPr lang="en-US" altLang="zh-CN" sz="1200" dirty="0">
                <a:solidFill>
                  <a:srgbClr val="404040"/>
                </a:solidFill>
                <a:latin typeface="微软雅黑" panose="020B0503020204020204" pitchFamily="34" charset="-122"/>
                <a:ea typeface="微软雅黑" panose="020B0503020204020204" pitchFamily="34" charset="-122"/>
              </a:rPr>
              <a:t>S SHOW TIME</a:t>
            </a:r>
            <a:endParaRPr lang="zh-CN" altLang="en-US" sz="1200" dirty="0">
              <a:solidFill>
                <a:srgbClr val="404040"/>
              </a:solidFill>
              <a:latin typeface="微软雅黑" panose="020B0503020204020204" pitchFamily="34" charset="-122"/>
              <a:ea typeface="微软雅黑" panose="020B0503020204020204" pitchFamily="34" charset="-122"/>
            </a:endParaRPr>
          </a:p>
        </p:txBody>
      </p:sp>
      <p:sp>
        <p:nvSpPr>
          <p:cNvPr id="24" name="Rectangle 25"/>
          <p:cNvSpPr>
            <a:spLocks noChangeArrowheads="1"/>
          </p:cNvSpPr>
          <p:nvPr/>
        </p:nvSpPr>
        <p:spPr bwMode="auto">
          <a:xfrm>
            <a:off x="836842" y="5168899"/>
            <a:ext cx="55562" cy="1192213"/>
          </a:xfrm>
          <a:prstGeom prst="rect">
            <a:avLst/>
          </a:prstGeom>
          <a:solidFill>
            <a:srgbClr val="559E67"/>
          </a:solidFill>
          <a:ln w="9525">
            <a:solidFill>
              <a:srgbClr val="1C827E"/>
            </a:solidFill>
            <a:round/>
          </a:ln>
        </p:spPr>
        <p:txBody>
          <a:bodyPr/>
          <a:lstStyle/>
          <a:p>
            <a:endParaRPr lang="id-ID" altLang="zh-CN"/>
          </a:p>
        </p:txBody>
      </p:sp>
      <p:sp>
        <p:nvSpPr>
          <p:cNvPr id="25" name="Rectangle 21"/>
          <p:cNvSpPr>
            <a:spLocks noChangeArrowheads="1"/>
          </p:cNvSpPr>
          <p:nvPr/>
        </p:nvSpPr>
        <p:spPr bwMode="auto">
          <a:xfrm>
            <a:off x="836842" y="4024312"/>
            <a:ext cx="55562" cy="865187"/>
          </a:xfrm>
          <a:prstGeom prst="rect">
            <a:avLst/>
          </a:prstGeom>
          <a:solidFill>
            <a:srgbClr val="559E67"/>
          </a:solidFill>
          <a:ln w="9525">
            <a:solidFill>
              <a:srgbClr val="1C827E"/>
            </a:solidFill>
            <a:round/>
          </a:ln>
        </p:spPr>
        <p:txBody>
          <a:bodyPr/>
          <a:lstStyle/>
          <a:p>
            <a:endParaRPr lang="id-ID" altLang="zh-CN"/>
          </a:p>
        </p:txBody>
      </p:sp>
      <p:grpSp>
        <p:nvGrpSpPr>
          <p:cNvPr id="26" name="Group 22"/>
          <p:cNvGrpSpPr/>
          <p:nvPr/>
        </p:nvGrpSpPr>
        <p:grpSpPr>
          <a:xfrm>
            <a:off x="717680" y="4876410"/>
            <a:ext cx="292953" cy="292079"/>
            <a:chOff x="5918994" y="3280833"/>
            <a:chExt cx="354012" cy="352956"/>
          </a:xfrm>
          <a:solidFill>
            <a:srgbClr val="559E67"/>
          </a:solidFill>
        </p:grpSpPr>
        <p:sp>
          <p:nvSpPr>
            <p:cNvPr id="27" name="Oval 23"/>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sp>
          <p:nvSpPr>
            <p:cNvPr id="28" name="Freeform 24"/>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grpSp>
      <p:sp>
        <p:nvSpPr>
          <p:cNvPr id="29" name="Rectangle 17"/>
          <p:cNvSpPr>
            <a:spLocks noChangeArrowheads="1"/>
          </p:cNvSpPr>
          <p:nvPr/>
        </p:nvSpPr>
        <p:spPr bwMode="auto">
          <a:xfrm>
            <a:off x="836842" y="2889249"/>
            <a:ext cx="55562" cy="865188"/>
          </a:xfrm>
          <a:prstGeom prst="rect">
            <a:avLst/>
          </a:prstGeom>
          <a:solidFill>
            <a:srgbClr val="559E67"/>
          </a:solidFill>
          <a:ln w="9525">
            <a:solidFill>
              <a:srgbClr val="1C827E"/>
            </a:solidFill>
            <a:round/>
          </a:ln>
        </p:spPr>
        <p:txBody>
          <a:bodyPr/>
          <a:lstStyle/>
          <a:p>
            <a:endParaRPr lang="id-ID" altLang="zh-CN"/>
          </a:p>
        </p:txBody>
      </p:sp>
      <p:grpSp>
        <p:nvGrpSpPr>
          <p:cNvPr id="30" name="Group 18"/>
          <p:cNvGrpSpPr/>
          <p:nvPr/>
        </p:nvGrpSpPr>
        <p:grpSpPr>
          <a:xfrm>
            <a:off x="717680" y="3741381"/>
            <a:ext cx="292953" cy="292079"/>
            <a:chOff x="5918994" y="3280833"/>
            <a:chExt cx="354012" cy="352956"/>
          </a:xfrm>
          <a:solidFill>
            <a:srgbClr val="559E67"/>
          </a:solidFill>
        </p:grpSpPr>
        <p:sp>
          <p:nvSpPr>
            <p:cNvPr id="31" name="Oval 19"/>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sp>
          <p:nvSpPr>
            <p:cNvPr id="32" name="Freeform 20"/>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grpSp>
      <p:sp>
        <p:nvSpPr>
          <p:cNvPr id="33" name="Rectangle 117"/>
          <p:cNvSpPr>
            <a:spLocks noChangeArrowheads="1"/>
          </p:cNvSpPr>
          <p:nvPr/>
        </p:nvSpPr>
        <p:spPr bwMode="auto">
          <a:xfrm>
            <a:off x="836842" y="1770062"/>
            <a:ext cx="55562" cy="863600"/>
          </a:xfrm>
          <a:prstGeom prst="rect">
            <a:avLst/>
          </a:prstGeom>
          <a:solidFill>
            <a:srgbClr val="559E67"/>
          </a:solidFill>
          <a:ln w="9525">
            <a:solidFill>
              <a:srgbClr val="1C827E"/>
            </a:solidFill>
            <a:round/>
          </a:ln>
        </p:spPr>
        <p:txBody>
          <a:bodyPr/>
          <a:lstStyle/>
          <a:p>
            <a:endParaRPr lang="id-ID" altLang="zh-CN"/>
          </a:p>
        </p:txBody>
      </p:sp>
      <p:grpSp>
        <p:nvGrpSpPr>
          <p:cNvPr id="34" name="Group 118"/>
          <p:cNvGrpSpPr/>
          <p:nvPr/>
        </p:nvGrpSpPr>
        <p:grpSpPr>
          <a:xfrm>
            <a:off x="717680" y="2621189"/>
            <a:ext cx="292953" cy="292079"/>
            <a:chOff x="5918994" y="3280833"/>
            <a:chExt cx="354012" cy="352956"/>
          </a:xfrm>
          <a:solidFill>
            <a:srgbClr val="559E67"/>
          </a:solidFill>
        </p:grpSpPr>
        <p:sp>
          <p:nvSpPr>
            <p:cNvPr id="35" name="Oval 119"/>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sp>
          <p:nvSpPr>
            <p:cNvPr id="36" name="Freeform 120"/>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grpSp>
      <p:grpSp>
        <p:nvGrpSpPr>
          <p:cNvPr id="38" name="Group 13"/>
          <p:cNvGrpSpPr/>
          <p:nvPr/>
        </p:nvGrpSpPr>
        <p:grpSpPr>
          <a:xfrm>
            <a:off x="717680" y="1485068"/>
            <a:ext cx="292953" cy="292079"/>
            <a:chOff x="5918994" y="3280833"/>
            <a:chExt cx="354012" cy="352956"/>
          </a:xfrm>
          <a:solidFill>
            <a:srgbClr val="559E67"/>
          </a:solidFill>
        </p:grpSpPr>
        <p:sp>
          <p:nvSpPr>
            <p:cNvPr id="39" name="Oval 14"/>
            <p:cNvSpPr>
              <a:spLocks noChangeArrowheads="1"/>
            </p:cNvSpPr>
            <p:nvPr/>
          </p:nvSpPr>
          <p:spPr bwMode="auto">
            <a:xfrm>
              <a:off x="6010488" y="3371623"/>
              <a:ext cx="171376" cy="17172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sp>
          <p:nvSpPr>
            <p:cNvPr id="40" name="Freeform 15"/>
            <p:cNvSpPr>
              <a:spLocks noEditPoints="1"/>
            </p:cNvSpPr>
            <p:nvPr/>
          </p:nvSpPr>
          <p:spPr bwMode="auto">
            <a:xfrm>
              <a:off x="5918994" y="3280833"/>
              <a:ext cx="354012" cy="352956"/>
            </a:xfrm>
            <a:custGeom>
              <a:avLst/>
              <a:gdLst>
                <a:gd name="T0" fmla="*/ 212 w 423"/>
                <a:gd name="T1" fmla="*/ 0 h 424"/>
                <a:gd name="T2" fmla="*/ 0 w 423"/>
                <a:gd name="T3" fmla="*/ 212 h 424"/>
                <a:gd name="T4" fmla="*/ 212 w 423"/>
                <a:gd name="T5" fmla="*/ 424 h 424"/>
                <a:gd name="T6" fmla="*/ 423 w 423"/>
                <a:gd name="T7" fmla="*/ 212 h 424"/>
                <a:gd name="T8" fmla="*/ 212 w 423"/>
                <a:gd name="T9" fmla="*/ 0 h 424"/>
                <a:gd name="T10" fmla="*/ 212 w 423"/>
                <a:gd name="T11" fmla="*/ 386 h 424"/>
                <a:gd name="T12" fmla="*/ 38 w 423"/>
                <a:gd name="T13" fmla="*/ 212 h 424"/>
                <a:gd name="T14" fmla="*/ 212 w 423"/>
                <a:gd name="T15" fmla="*/ 38 h 424"/>
                <a:gd name="T16" fmla="*/ 386 w 423"/>
                <a:gd name="T17" fmla="*/ 212 h 424"/>
                <a:gd name="T18" fmla="*/ 212 w 423"/>
                <a:gd name="T19" fmla="*/ 386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3" h="424">
                  <a:moveTo>
                    <a:pt x="212" y="0"/>
                  </a:moveTo>
                  <a:cubicBezTo>
                    <a:pt x="95" y="0"/>
                    <a:pt x="0" y="95"/>
                    <a:pt x="0" y="212"/>
                  </a:cubicBezTo>
                  <a:cubicBezTo>
                    <a:pt x="0" y="329"/>
                    <a:pt x="95" y="424"/>
                    <a:pt x="212" y="424"/>
                  </a:cubicBezTo>
                  <a:cubicBezTo>
                    <a:pt x="329" y="424"/>
                    <a:pt x="423" y="329"/>
                    <a:pt x="423" y="212"/>
                  </a:cubicBezTo>
                  <a:cubicBezTo>
                    <a:pt x="423" y="95"/>
                    <a:pt x="329" y="0"/>
                    <a:pt x="212" y="0"/>
                  </a:cubicBezTo>
                  <a:close/>
                  <a:moveTo>
                    <a:pt x="212" y="386"/>
                  </a:moveTo>
                  <a:cubicBezTo>
                    <a:pt x="116" y="386"/>
                    <a:pt x="38" y="308"/>
                    <a:pt x="38" y="212"/>
                  </a:cubicBezTo>
                  <a:cubicBezTo>
                    <a:pt x="38" y="116"/>
                    <a:pt x="116" y="38"/>
                    <a:pt x="212" y="38"/>
                  </a:cubicBezTo>
                  <a:cubicBezTo>
                    <a:pt x="308" y="38"/>
                    <a:pt x="386" y="116"/>
                    <a:pt x="386" y="212"/>
                  </a:cubicBezTo>
                  <a:cubicBezTo>
                    <a:pt x="386" y="308"/>
                    <a:pt x="308" y="386"/>
                    <a:pt x="212" y="38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id-ID" noProof="1"/>
            </a:p>
          </p:txBody>
        </p:sp>
      </p:grpSp>
      <p:sp>
        <p:nvSpPr>
          <p:cNvPr id="42" name="Прямоугольник 19"/>
          <p:cNvSpPr/>
          <p:nvPr/>
        </p:nvSpPr>
        <p:spPr>
          <a:xfrm>
            <a:off x="1214289" y="2382427"/>
            <a:ext cx="719138" cy="719137"/>
          </a:xfrm>
          <a:prstGeom prst="rect">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ru-RU" noProof="1"/>
          </a:p>
        </p:txBody>
      </p:sp>
      <p:sp>
        <p:nvSpPr>
          <p:cNvPr id="44" name="Прямоугольник 21"/>
          <p:cNvSpPr/>
          <p:nvPr/>
        </p:nvSpPr>
        <p:spPr>
          <a:xfrm>
            <a:off x="1214289" y="4636677"/>
            <a:ext cx="719138" cy="719137"/>
          </a:xfrm>
          <a:prstGeom prst="rect">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ru-RU" noProof="1"/>
          </a:p>
        </p:txBody>
      </p:sp>
      <p:sp>
        <p:nvSpPr>
          <p:cNvPr id="45" name="Freeform 8"/>
          <p:cNvSpPr>
            <a:spLocks noEditPoints="1" noChangeArrowheads="1"/>
          </p:cNvSpPr>
          <p:nvPr/>
        </p:nvSpPr>
        <p:spPr bwMode="auto">
          <a:xfrm>
            <a:off x="4943475" y="2144713"/>
            <a:ext cx="371475" cy="327025"/>
          </a:xfrm>
          <a:custGeom>
            <a:avLst/>
            <a:gdLst>
              <a:gd name="T0" fmla="*/ 168 w 336"/>
              <a:gd name="T1" fmla="*/ 0 h 294"/>
              <a:gd name="T2" fmla="*/ 0 w 336"/>
              <a:gd name="T3" fmla="*/ 126 h 294"/>
              <a:gd name="T4" fmla="*/ 74 w 336"/>
              <a:gd name="T5" fmla="*/ 230 h 294"/>
              <a:gd name="T6" fmla="*/ 74 w 336"/>
              <a:gd name="T7" fmla="*/ 231 h 294"/>
              <a:gd name="T8" fmla="*/ 53 w 336"/>
              <a:gd name="T9" fmla="*/ 281 h 294"/>
              <a:gd name="T10" fmla="*/ 53 w 336"/>
              <a:gd name="T11" fmla="*/ 281 h 294"/>
              <a:gd name="T12" fmla="*/ 53 w 336"/>
              <a:gd name="T13" fmla="*/ 284 h 294"/>
              <a:gd name="T14" fmla="*/ 62 w 336"/>
              <a:gd name="T15" fmla="*/ 294 h 294"/>
              <a:gd name="T16" fmla="*/ 65 w 336"/>
              <a:gd name="T17" fmla="*/ 294 h 294"/>
              <a:gd name="T18" fmla="*/ 136 w 336"/>
              <a:gd name="T19" fmla="*/ 250 h 294"/>
              <a:gd name="T20" fmla="*/ 168 w 336"/>
              <a:gd name="T21" fmla="*/ 252 h 294"/>
              <a:gd name="T22" fmla="*/ 336 w 336"/>
              <a:gd name="T23" fmla="*/ 126 h 294"/>
              <a:gd name="T24" fmla="*/ 168 w 336"/>
              <a:gd name="T25" fmla="*/ 0 h 294"/>
              <a:gd name="T26" fmla="*/ 168 w 336"/>
              <a:gd name="T27" fmla="*/ 231 h 294"/>
              <a:gd name="T28" fmla="*/ 139 w 336"/>
              <a:gd name="T29" fmla="*/ 229 h 294"/>
              <a:gd name="T30" fmla="*/ 136 w 336"/>
              <a:gd name="T31" fmla="*/ 229 h 294"/>
              <a:gd name="T32" fmla="*/ 119 w 336"/>
              <a:gd name="T33" fmla="*/ 236 h 294"/>
              <a:gd name="T34" fmla="*/ 87 w 336"/>
              <a:gd name="T35" fmla="*/ 263 h 294"/>
              <a:gd name="T36" fmla="*/ 94 w 336"/>
              <a:gd name="T37" fmla="*/ 232 h 294"/>
              <a:gd name="T38" fmla="*/ 95 w 336"/>
              <a:gd name="T39" fmla="*/ 230 h 294"/>
              <a:gd name="T40" fmla="*/ 83 w 336"/>
              <a:gd name="T41" fmla="*/ 212 h 294"/>
              <a:gd name="T42" fmla="*/ 21 w 336"/>
              <a:gd name="T43" fmla="*/ 126 h 294"/>
              <a:gd name="T44" fmla="*/ 168 w 336"/>
              <a:gd name="T45" fmla="*/ 21 h 294"/>
              <a:gd name="T46" fmla="*/ 315 w 336"/>
              <a:gd name="T47" fmla="*/ 126 h 294"/>
              <a:gd name="T48" fmla="*/ 168 w 336"/>
              <a:gd name="T49" fmla="*/ 23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294">
                <a:moveTo>
                  <a:pt x="168" y="0"/>
                </a:moveTo>
                <a:cubicBezTo>
                  <a:pt x="75" y="0"/>
                  <a:pt x="0" y="56"/>
                  <a:pt x="0" y="126"/>
                </a:cubicBezTo>
                <a:cubicBezTo>
                  <a:pt x="0" y="169"/>
                  <a:pt x="29" y="208"/>
                  <a:pt x="74" y="230"/>
                </a:cubicBezTo>
                <a:cubicBezTo>
                  <a:pt x="74" y="231"/>
                  <a:pt x="74" y="231"/>
                  <a:pt x="74" y="231"/>
                </a:cubicBezTo>
                <a:cubicBezTo>
                  <a:pt x="74" y="250"/>
                  <a:pt x="59" y="270"/>
                  <a:pt x="53" y="281"/>
                </a:cubicBezTo>
                <a:cubicBezTo>
                  <a:pt x="53" y="281"/>
                  <a:pt x="53" y="281"/>
                  <a:pt x="53" y="281"/>
                </a:cubicBezTo>
                <a:cubicBezTo>
                  <a:pt x="53" y="282"/>
                  <a:pt x="53" y="283"/>
                  <a:pt x="53" y="284"/>
                </a:cubicBezTo>
                <a:cubicBezTo>
                  <a:pt x="53" y="290"/>
                  <a:pt x="57" y="294"/>
                  <a:pt x="62" y="294"/>
                </a:cubicBezTo>
                <a:cubicBezTo>
                  <a:pt x="63" y="294"/>
                  <a:pt x="65" y="294"/>
                  <a:pt x="65" y="294"/>
                </a:cubicBezTo>
                <a:cubicBezTo>
                  <a:pt x="98" y="288"/>
                  <a:pt x="128" y="258"/>
                  <a:pt x="136" y="250"/>
                </a:cubicBezTo>
                <a:cubicBezTo>
                  <a:pt x="146" y="251"/>
                  <a:pt x="157" y="252"/>
                  <a:pt x="168" y="252"/>
                </a:cubicBezTo>
                <a:cubicBezTo>
                  <a:pt x="261" y="252"/>
                  <a:pt x="336" y="196"/>
                  <a:pt x="336" y="126"/>
                </a:cubicBezTo>
                <a:cubicBezTo>
                  <a:pt x="336" y="56"/>
                  <a:pt x="261" y="0"/>
                  <a:pt x="168" y="0"/>
                </a:cubicBezTo>
                <a:close/>
                <a:moveTo>
                  <a:pt x="168" y="231"/>
                </a:moveTo>
                <a:cubicBezTo>
                  <a:pt x="158" y="231"/>
                  <a:pt x="148" y="230"/>
                  <a:pt x="139" y="229"/>
                </a:cubicBezTo>
                <a:cubicBezTo>
                  <a:pt x="138" y="229"/>
                  <a:pt x="137" y="229"/>
                  <a:pt x="136" y="229"/>
                </a:cubicBezTo>
                <a:cubicBezTo>
                  <a:pt x="129" y="229"/>
                  <a:pt x="123" y="231"/>
                  <a:pt x="119" y="236"/>
                </a:cubicBezTo>
                <a:cubicBezTo>
                  <a:pt x="115" y="242"/>
                  <a:pt x="102" y="254"/>
                  <a:pt x="87" y="263"/>
                </a:cubicBezTo>
                <a:cubicBezTo>
                  <a:pt x="91" y="254"/>
                  <a:pt x="94" y="243"/>
                  <a:pt x="94" y="232"/>
                </a:cubicBezTo>
                <a:cubicBezTo>
                  <a:pt x="95" y="231"/>
                  <a:pt x="95" y="231"/>
                  <a:pt x="95" y="230"/>
                </a:cubicBezTo>
                <a:cubicBezTo>
                  <a:pt x="95" y="222"/>
                  <a:pt x="90" y="215"/>
                  <a:pt x="83" y="212"/>
                </a:cubicBezTo>
                <a:cubicBezTo>
                  <a:pt x="44" y="192"/>
                  <a:pt x="21" y="160"/>
                  <a:pt x="21" y="126"/>
                </a:cubicBezTo>
                <a:cubicBezTo>
                  <a:pt x="21" y="68"/>
                  <a:pt x="87" y="21"/>
                  <a:pt x="168" y="21"/>
                </a:cubicBezTo>
                <a:cubicBezTo>
                  <a:pt x="249" y="21"/>
                  <a:pt x="315" y="68"/>
                  <a:pt x="315" y="126"/>
                </a:cubicBezTo>
                <a:cubicBezTo>
                  <a:pt x="315" y="184"/>
                  <a:pt x="249" y="231"/>
                  <a:pt x="168" y="23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grpSp>
        <p:nvGrpSpPr>
          <p:cNvPr id="46" name="Группа 28"/>
          <p:cNvGrpSpPr/>
          <p:nvPr/>
        </p:nvGrpSpPr>
        <p:grpSpPr bwMode="auto">
          <a:xfrm>
            <a:off x="4953000" y="4371975"/>
            <a:ext cx="352425" cy="352425"/>
            <a:chOff x="1090942" y="2688057"/>
            <a:chExt cx="352082" cy="352083"/>
          </a:xfrm>
        </p:grpSpPr>
        <p:sp>
          <p:nvSpPr>
            <p:cNvPr id="47" name="Freeform 19"/>
            <p:cNvSpPr>
              <a:spLocks noEditPoints="1" noChangeArrowheads="1"/>
            </p:cNvSpPr>
            <p:nvPr/>
          </p:nvSpPr>
          <p:spPr bwMode="auto">
            <a:xfrm>
              <a:off x="1090942" y="2688057"/>
              <a:ext cx="352082" cy="352083"/>
            </a:xfrm>
            <a:custGeom>
              <a:avLst/>
              <a:gdLst>
                <a:gd name="T0" fmla="*/ 188 w 220"/>
                <a:gd name="T1" fmla="*/ 83 h 220"/>
                <a:gd name="T2" fmla="*/ 196 w 220"/>
                <a:gd name="T3" fmla="*/ 56 h 220"/>
                <a:gd name="T4" fmla="*/ 181 w 220"/>
                <a:gd name="T5" fmla="*/ 26 h 220"/>
                <a:gd name="T6" fmla="*/ 164 w 220"/>
                <a:gd name="T7" fmla="*/ 24 h 220"/>
                <a:gd name="T8" fmla="*/ 137 w 220"/>
                <a:gd name="T9" fmla="*/ 32 h 220"/>
                <a:gd name="T10" fmla="*/ 119 w 220"/>
                <a:gd name="T11" fmla="*/ 0 h 220"/>
                <a:gd name="T12" fmla="*/ 87 w 220"/>
                <a:gd name="T13" fmla="*/ 11 h 220"/>
                <a:gd name="T14" fmla="*/ 74 w 220"/>
                <a:gd name="T15" fmla="*/ 36 h 220"/>
                <a:gd name="T16" fmla="*/ 49 w 220"/>
                <a:gd name="T17" fmla="*/ 22 h 220"/>
                <a:gd name="T18" fmla="*/ 26 w 220"/>
                <a:gd name="T19" fmla="*/ 39 h 220"/>
                <a:gd name="T20" fmla="*/ 36 w 220"/>
                <a:gd name="T21" fmla="*/ 74 h 220"/>
                <a:gd name="T22" fmla="*/ 11 w 220"/>
                <a:gd name="T23" fmla="*/ 87 h 220"/>
                <a:gd name="T24" fmla="*/ 0 w 220"/>
                <a:gd name="T25" fmla="*/ 119 h 220"/>
                <a:gd name="T26" fmla="*/ 32 w 220"/>
                <a:gd name="T27" fmla="*/ 137 h 220"/>
                <a:gd name="T28" fmla="*/ 24 w 220"/>
                <a:gd name="T29" fmla="*/ 164 h 220"/>
                <a:gd name="T30" fmla="*/ 39 w 220"/>
                <a:gd name="T31" fmla="*/ 194 h 220"/>
                <a:gd name="T32" fmla="*/ 56 w 220"/>
                <a:gd name="T33" fmla="*/ 196 h 220"/>
                <a:gd name="T34" fmla="*/ 83 w 220"/>
                <a:gd name="T35" fmla="*/ 188 h 220"/>
                <a:gd name="T36" fmla="*/ 101 w 220"/>
                <a:gd name="T37" fmla="*/ 220 h 220"/>
                <a:gd name="T38" fmla="*/ 133 w 220"/>
                <a:gd name="T39" fmla="*/ 209 h 220"/>
                <a:gd name="T40" fmla="*/ 146 w 220"/>
                <a:gd name="T41" fmla="*/ 184 h 220"/>
                <a:gd name="T42" fmla="*/ 171 w 220"/>
                <a:gd name="T43" fmla="*/ 198 h 220"/>
                <a:gd name="T44" fmla="*/ 194 w 220"/>
                <a:gd name="T45" fmla="*/ 181 h 220"/>
                <a:gd name="T46" fmla="*/ 184 w 220"/>
                <a:gd name="T47" fmla="*/ 146 h 220"/>
                <a:gd name="T48" fmla="*/ 209 w 220"/>
                <a:gd name="T49" fmla="*/ 133 h 220"/>
                <a:gd name="T50" fmla="*/ 220 w 220"/>
                <a:gd name="T51" fmla="*/ 101 h 220"/>
                <a:gd name="T52" fmla="*/ 185 w 220"/>
                <a:gd name="T53" fmla="*/ 124 h 220"/>
                <a:gd name="T54" fmla="*/ 172 w 220"/>
                <a:gd name="T55" fmla="*/ 140 h 220"/>
                <a:gd name="T56" fmla="*/ 185 w 220"/>
                <a:gd name="T57" fmla="*/ 171 h 220"/>
                <a:gd name="T58" fmla="*/ 154 w 220"/>
                <a:gd name="T59" fmla="*/ 173 h 220"/>
                <a:gd name="T60" fmla="*/ 140 w 220"/>
                <a:gd name="T61" fmla="*/ 172 h 220"/>
                <a:gd name="T62" fmla="*/ 124 w 220"/>
                <a:gd name="T63" fmla="*/ 185 h 220"/>
                <a:gd name="T64" fmla="*/ 101 w 220"/>
                <a:gd name="T65" fmla="*/ 206 h 220"/>
                <a:gd name="T66" fmla="*/ 87 w 220"/>
                <a:gd name="T67" fmla="*/ 175 h 220"/>
                <a:gd name="T68" fmla="*/ 74 w 220"/>
                <a:gd name="T69" fmla="*/ 170 h 220"/>
                <a:gd name="T70" fmla="*/ 49 w 220"/>
                <a:gd name="T71" fmla="*/ 185 h 220"/>
                <a:gd name="T72" fmla="*/ 47 w 220"/>
                <a:gd name="T73" fmla="*/ 154 h 220"/>
                <a:gd name="T74" fmla="*/ 45 w 220"/>
                <a:gd name="T75" fmla="*/ 133 h 220"/>
                <a:gd name="T76" fmla="*/ 14 w 220"/>
                <a:gd name="T77" fmla="*/ 119 h 220"/>
                <a:gd name="T78" fmla="*/ 35 w 220"/>
                <a:gd name="T79" fmla="*/ 96 h 220"/>
                <a:gd name="T80" fmla="*/ 48 w 220"/>
                <a:gd name="T81" fmla="*/ 80 h 220"/>
                <a:gd name="T82" fmla="*/ 35 w 220"/>
                <a:gd name="T83" fmla="*/ 49 h 220"/>
                <a:gd name="T84" fmla="*/ 66 w 220"/>
                <a:gd name="T85" fmla="*/ 47 h 220"/>
                <a:gd name="T86" fmla="*/ 80 w 220"/>
                <a:gd name="T87" fmla="*/ 48 h 220"/>
                <a:gd name="T88" fmla="*/ 96 w 220"/>
                <a:gd name="T89" fmla="*/ 35 h 220"/>
                <a:gd name="T90" fmla="*/ 119 w 220"/>
                <a:gd name="T91" fmla="*/ 14 h 220"/>
                <a:gd name="T92" fmla="*/ 133 w 220"/>
                <a:gd name="T93" fmla="*/ 45 h 220"/>
                <a:gd name="T94" fmla="*/ 146 w 220"/>
                <a:gd name="T95" fmla="*/ 50 h 220"/>
                <a:gd name="T96" fmla="*/ 171 w 220"/>
                <a:gd name="T97" fmla="*/ 35 h 220"/>
                <a:gd name="T98" fmla="*/ 173 w 220"/>
                <a:gd name="T99" fmla="*/ 66 h 220"/>
                <a:gd name="T100" fmla="*/ 175 w 220"/>
                <a:gd name="T101" fmla="*/ 87 h 220"/>
                <a:gd name="T102" fmla="*/ 206 w 220"/>
                <a:gd name="T103" fmla="*/ 101 h 220"/>
                <a:gd name="T104" fmla="*/ 185 w 220"/>
                <a:gd name="T105" fmla="*/ 124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20" h="220">
                  <a:moveTo>
                    <a:pt x="209" y="87"/>
                  </a:moveTo>
                  <a:cubicBezTo>
                    <a:pt x="188" y="83"/>
                    <a:pt x="188" y="83"/>
                    <a:pt x="188" y="83"/>
                  </a:cubicBezTo>
                  <a:cubicBezTo>
                    <a:pt x="187" y="80"/>
                    <a:pt x="186" y="77"/>
                    <a:pt x="184" y="74"/>
                  </a:cubicBezTo>
                  <a:cubicBezTo>
                    <a:pt x="196" y="56"/>
                    <a:pt x="196" y="56"/>
                    <a:pt x="196" y="56"/>
                  </a:cubicBezTo>
                  <a:cubicBezTo>
                    <a:pt x="200" y="51"/>
                    <a:pt x="199" y="43"/>
                    <a:pt x="194" y="39"/>
                  </a:cubicBezTo>
                  <a:cubicBezTo>
                    <a:pt x="181" y="26"/>
                    <a:pt x="181" y="26"/>
                    <a:pt x="181" y="26"/>
                  </a:cubicBezTo>
                  <a:cubicBezTo>
                    <a:pt x="179" y="23"/>
                    <a:pt x="175" y="22"/>
                    <a:pt x="171" y="22"/>
                  </a:cubicBezTo>
                  <a:cubicBezTo>
                    <a:pt x="169" y="22"/>
                    <a:pt x="166" y="22"/>
                    <a:pt x="164" y="24"/>
                  </a:cubicBezTo>
                  <a:cubicBezTo>
                    <a:pt x="146" y="36"/>
                    <a:pt x="146" y="36"/>
                    <a:pt x="146" y="36"/>
                  </a:cubicBezTo>
                  <a:cubicBezTo>
                    <a:pt x="143" y="34"/>
                    <a:pt x="140" y="33"/>
                    <a:pt x="137" y="32"/>
                  </a:cubicBezTo>
                  <a:cubicBezTo>
                    <a:pt x="133" y="11"/>
                    <a:pt x="133" y="11"/>
                    <a:pt x="133" y="11"/>
                  </a:cubicBezTo>
                  <a:cubicBezTo>
                    <a:pt x="132" y="5"/>
                    <a:pt x="126" y="0"/>
                    <a:pt x="119" y="0"/>
                  </a:cubicBezTo>
                  <a:cubicBezTo>
                    <a:pt x="101" y="0"/>
                    <a:pt x="101" y="0"/>
                    <a:pt x="101" y="0"/>
                  </a:cubicBezTo>
                  <a:cubicBezTo>
                    <a:pt x="94" y="0"/>
                    <a:pt x="88" y="5"/>
                    <a:pt x="87" y="11"/>
                  </a:cubicBezTo>
                  <a:cubicBezTo>
                    <a:pt x="83" y="32"/>
                    <a:pt x="83" y="32"/>
                    <a:pt x="83" y="32"/>
                  </a:cubicBezTo>
                  <a:cubicBezTo>
                    <a:pt x="80" y="33"/>
                    <a:pt x="77" y="34"/>
                    <a:pt x="74" y="36"/>
                  </a:cubicBezTo>
                  <a:cubicBezTo>
                    <a:pt x="56" y="24"/>
                    <a:pt x="56" y="24"/>
                    <a:pt x="56" y="24"/>
                  </a:cubicBezTo>
                  <a:cubicBezTo>
                    <a:pt x="54" y="22"/>
                    <a:pt x="51" y="22"/>
                    <a:pt x="49" y="22"/>
                  </a:cubicBezTo>
                  <a:cubicBezTo>
                    <a:pt x="45" y="22"/>
                    <a:pt x="41" y="23"/>
                    <a:pt x="39" y="26"/>
                  </a:cubicBezTo>
                  <a:cubicBezTo>
                    <a:pt x="26" y="39"/>
                    <a:pt x="26" y="39"/>
                    <a:pt x="26" y="39"/>
                  </a:cubicBezTo>
                  <a:cubicBezTo>
                    <a:pt x="21" y="43"/>
                    <a:pt x="20" y="51"/>
                    <a:pt x="24" y="56"/>
                  </a:cubicBezTo>
                  <a:cubicBezTo>
                    <a:pt x="36" y="74"/>
                    <a:pt x="36" y="74"/>
                    <a:pt x="36" y="74"/>
                  </a:cubicBezTo>
                  <a:cubicBezTo>
                    <a:pt x="34" y="77"/>
                    <a:pt x="33" y="80"/>
                    <a:pt x="32" y="83"/>
                  </a:cubicBezTo>
                  <a:cubicBezTo>
                    <a:pt x="11" y="87"/>
                    <a:pt x="11" y="87"/>
                    <a:pt x="11" y="87"/>
                  </a:cubicBezTo>
                  <a:cubicBezTo>
                    <a:pt x="5" y="88"/>
                    <a:pt x="0" y="94"/>
                    <a:pt x="0" y="101"/>
                  </a:cubicBezTo>
                  <a:cubicBezTo>
                    <a:pt x="0" y="119"/>
                    <a:pt x="0" y="119"/>
                    <a:pt x="0" y="119"/>
                  </a:cubicBezTo>
                  <a:cubicBezTo>
                    <a:pt x="0" y="126"/>
                    <a:pt x="5" y="132"/>
                    <a:pt x="11" y="133"/>
                  </a:cubicBezTo>
                  <a:cubicBezTo>
                    <a:pt x="32" y="137"/>
                    <a:pt x="32" y="137"/>
                    <a:pt x="32" y="137"/>
                  </a:cubicBezTo>
                  <a:cubicBezTo>
                    <a:pt x="33" y="140"/>
                    <a:pt x="34" y="143"/>
                    <a:pt x="36" y="146"/>
                  </a:cubicBezTo>
                  <a:cubicBezTo>
                    <a:pt x="24" y="164"/>
                    <a:pt x="24" y="164"/>
                    <a:pt x="24" y="164"/>
                  </a:cubicBezTo>
                  <a:cubicBezTo>
                    <a:pt x="20" y="169"/>
                    <a:pt x="21" y="177"/>
                    <a:pt x="26" y="181"/>
                  </a:cubicBezTo>
                  <a:cubicBezTo>
                    <a:pt x="39" y="194"/>
                    <a:pt x="39" y="194"/>
                    <a:pt x="39" y="194"/>
                  </a:cubicBezTo>
                  <a:cubicBezTo>
                    <a:pt x="41" y="197"/>
                    <a:pt x="45" y="198"/>
                    <a:pt x="49" y="198"/>
                  </a:cubicBezTo>
                  <a:cubicBezTo>
                    <a:pt x="51" y="198"/>
                    <a:pt x="54" y="198"/>
                    <a:pt x="56" y="196"/>
                  </a:cubicBezTo>
                  <a:cubicBezTo>
                    <a:pt x="74" y="184"/>
                    <a:pt x="74" y="184"/>
                    <a:pt x="74" y="184"/>
                  </a:cubicBezTo>
                  <a:cubicBezTo>
                    <a:pt x="77" y="186"/>
                    <a:pt x="80" y="187"/>
                    <a:pt x="83" y="188"/>
                  </a:cubicBezTo>
                  <a:cubicBezTo>
                    <a:pt x="87" y="209"/>
                    <a:pt x="87" y="209"/>
                    <a:pt x="87" y="209"/>
                  </a:cubicBezTo>
                  <a:cubicBezTo>
                    <a:pt x="88" y="215"/>
                    <a:pt x="94" y="220"/>
                    <a:pt x="101" y="220"/>
                  </a:cubicBezTo>
                  <a:cubicBezTo>
                    <a:pt x="119" y="220"/>
                    <a:pt x="119" y="220"/>
                    <a:pt x="119" y="220"/>
                  </a:cubicBezTo>
                  <a:cubicBezTo>
                    <a:pt x="126" y="220"/>
                    <a:pt x="132" y="215"/>
                    <a:pt x="133" y="209"/>
                  </a:cubicBezTo>
                  <a:cubicBezTo>
                    <a:pt x="137" y="188"/>
                    <a:pt x="137" y="188"/>
                    <a:pt x="137" y="188"/>
                  </a:cubicBezTo>
                  <a:cubicBezTo>
                    <a:pt x="140" y="187"/>
                    <a:pt x="143" y="186"/>
                    <a:pt x="146" y="184"/>
                  </a:cubicBezTo>
                  <a:cubicBezTo>
                    <a:pt x="164" y="196"/>
                    <a:pt x="164" y="196"/>
                    <a:pt x="164" y="196"/>
                  </a:cubicBezTo>
                  <a:cubicBezTo>
                    <a:pt x="166" y="198"/>
                    <a:pt x="169" y="198"/>
                    <a:pt x="171" y="198"/>
                  </a:cubicBezTo>
                  <a:cubicBezTo>
                    <a:pt x="175" y="198"/>
                    <a:pt x="179" y="197"/>
                    <a:pt x="181" y="194"/>
                  </a:cubicBezTo>
                  <a:cubicBezTo>
                    <a:pt x="194" y="181"/>
                    <a:pt x="194" y="181"/>
                    <a:pt x="194" y="181"/>
                  </a:cubicBezTo>
                  <a:cubicBezTo>
                    <a:pt x="199" y="177"/>
                    <a:pt x="200" y="169"/>
                    <a:pt x="196" y="164"/>
                  </a:cubicBezTo>
                  <a:cubicBezTo>
                    <a:pt x="184" y="146"/>
                    <a:pt x="184" y="146"/>
                    <a:pt x="184" y="146"/>
                  </a:cubicBezTo>
                  <a:cubicBezTo>
                    <a:pt x="186" y="143"/>
                    <a:pt x="187" y="140"/>
                    <a:pt x="188" y="137"/>
                  </a:cubicBezTo>
                  <a:cubicBezTo>
                    <a:pt x="209" y="133"/>
                    <a:pt x="209" y="133"/>
                    <a:pt x="209" y="133"/>
                  </a:cubicBezTo>
                  <a:cubicBezTo>
                    <a:pt x="215" y="132"/>
                    <a:pt x="220" y="126"/>
                    <a:pt x="220" y="119"/>
                  </a:cubicBezTo>
                  <a:cubicBezTo>
                    <a:pt x="220" y="101"/>
                    <a:pt x="220" y="101"/>
                    <a:pt x="220" y="101"/>
                  </a:cubicBezTo>
                  <a:cubicBezTo>
                    <a:pt x="220" y="94"/>
                    <a:pt x="215" y="88"/>
                    <a:pt x="209" y="87"/>
                  </a:cubicBezTo>
                  <a:close/>
                  <a:moveTo>
                    <a:pt x="185" y="124"/>
                  </a:moveTo>
                  <a:cubicBezTo>
                    <a:pt x="180" y="125"/>
                    <a:pt x="176" y="128"/>
                    <a:pt x="175" y="133"/>
                  </a:cubicBezTo>
                  <a:cubicBezTo>
                    <a:pt x="174" y="135"/>
                    <a:pt x="173" y="138"/>
                    <a:pt x="172" y="140"/>
                  </a:cubicBezTo>
                  <a:cubicBezTo>
                    <a:pt x="170" y="144"/>
                    <a:pt x="170" y="149"/>
                    <a:pt x="173" y="154"/>
                  </a:cubicBezTo>
                  <a:cubicBezTo>
                    <a:pt x="185" y="171"/>
                    <a:pt x="185" y="171"/>
                    <a:pt x="185" y="171"/>
                  </a:cubicBezTo>
                  <a:cubicBezTo>
                    <a:pt x="171" y="185"/>
                    <a:pt x="171" y="185"/>
                    <a:pt x="171" y="185"/>
                  </a:cubicBezTo>
                  <a:cubicBezTo>
                    <a:pt x="154" y="173"/>
                    <a:pt x="154" y="173"/>
                    <a:pt x="154" y="173"/>
                  </a:cubicBezTo>
                  <a:cubicBezTo>
                    <a:pt x="151" y="171"/>
                    <a:pt x="149" y="170"/>
                    <a:pt x="146" y="170"/>
                  </a:cubicBezTo>
                  <a:cubicBezTo>
                    <a:pt x="144" y="170"/>
                    <a:pt x="142" y="171"/>
                    <a:pt x="140" y="172"/>
                  </a:cubicBezTo>
                  <a:cubicBezTo>
                    <a:pt x="138" y="173"/>
                    <a:pt x="135" y="174"/>
                    <a:pt x="133" y="175"/>
                  </a:cubicBezTo>
                  <a:cubicBezTo>
                    <a:pt x="128" y="176"/>
                    <a:pt x="125" y="180"/>
                    <a:pt x="124" y="185"/>
                  </a:cubicBezTo>
                  <a:cubicBezTo>
                    <a:pt x="119" y="206"/>
                    <a:pt x="119" y="206"/>
                    <a:pt x="119" y="206"/>
                  </a:cubicBezTo>
                  <a:cubicBezTo>
                    <a:pt x="101" y="206"/>
                    <a:pt x="101" y="206"/>
                    <a:pt x="101" y="206"/>
                  </a:cubicBezTo>
                  <a:cubicBezTo>
                    <a:pt x="96" y="185"/>
                    <a:pt x="96" y="185"/>
                    <a:pt x="96" y="185"/>
                  </a:cubicBezTo>
                  <a:cubicBezTo>
                    <a:pt x="95" y="180"/>
                    <a:pt x="92" y="176"/>
                    <a:pt x="87" y="175"/>
                  </a:cubicBezTo>
                  <a:cubicBezTo>
                    <a:pt x="85" y="174"/>
                    <a:pt x="82" y="173"/>
                    <a:pt x="80" y="172"/>
                  </a:cubicBezTo>
                  <a:cubicBezTo>
                    <a:pt x="78" y="171"/>
                    <a:pt x="76" y="170"/>
                    <a:pt x="74" y="170"/>
                  </a:cubicBezTo>
                  <a:cubicBezTo>
                    <a:pt x="71" y="170"/>
                    <a:pt x="69" y="171"/>
                    <a:pt x="66" y="173"/>
                  </a:cubicBezTo>
                  <a:cubicBezTo>
                    <a:pt x="49" y="185"/>
                    <a:pt x="49" y="185"/>
                    <a:pt x="49" y="185"/>
                  </a:cubicBezTo>
                  <a:cubicBezTo>
                    <a:pt x="35" y="171"/>
                    <a:pt x="35" y="171"/>
                    <a:pt x="35" y="171"/>
                  </a:cubicBezTo>
                  <a:cubicBezTo>
                    <a:pt x="47" y="154"/>
                    <a:pt x="47" y="154"/>
                    <a:pt x="47" y="154"/>
                  </a:cubicBezTo>
                  <a:cubicBezTo>
                    <a:pt x="50" y="149"/>
                    <a:pt x="50" y="144"/>
                    <a:pt x="48" y="140"/>
                  </a:cubicBezTo>
                  <a:cubicBezTo>
                    <a:pt x="47" y="138"/>
                    <a:pt x="46" y="135"/>
                    <a:pt x="45" y="133"/>
                  </a:cubicBezTo>
                  <a:cubicBezTo>
                    <a:pt x="44" y="128"/>
                    <a:pt x="40" y="125"/>
                    <a:pt x="35" y="124"/>
                  </a:cubicBezTo>
                  <a:cubicBezTo>
                    <a:pt x="14" y="119"/>
                    <a:pt x="14" y="119"/>
                    <a:pt x="14" y="119"/>
                  </a:cubicBezTo>
                  <a:cubicBezTo>
                    <a:pt x="14" y="101"/>
                    <a:pt x="14" y="101"/>
                    <a:pt x="14" y="101"/>
                  </a:cubicBezTo>
                  <a:cubicBezTo>
                    <a:pt x="35" y="96"/>
                    <a:pt x="35" y="96"/>
                    <a:pt x="35" y="96"/>
                  </a:cubicBezTo>
                  <a:cubicBezTo>
                    <a:pt x="40" y="95"/>
                    <a:pt x="44" y="92"/>
                    <a:pt x="45" y="87"/>
                  </a:cubicBezTo>
                  <a:cubicBezTo>
                    <a:pt x="46" y="85"/>
                    <a:pt x="47" y="82"/>
                    <a:pt x="48" y="80"/>
                  </a:cubicBezTo>
                  <a:cubicBezTo>
                    <a:pt x="50" y="76"/>
                    <a:pt x="50" y="71"/>
                    <a:pt x="47" y="66"/>
                  </a:cubicBezTo>
                  <a:cubicBezTo>
                    <a:pt x="35" y="49"/>
                    <a:pt x="35" y="49"/>
                    <a:pt x="35" y="49"/>
                  </a:cubicBezTo>
                  <a:cubicBezTo>
                    <a:pt x="49" y="35"/>
                    <a:pt x="49" y="35"/>
                    <a:pt x="49" y="35"/>
                  </a:cubicBezTo>
                  <a:cubicBezTo>
                    <a:pt x="66" y="47"/>
                    <a:pt x="66" y="47"/>
                    <a:pt x="66" y="47"/>
                  </a:cubicBezTo>
                  <a:cubicBezTo>
                    <a:pt x="69" y="49"/>
                    <a:pt x="71" y="50"/>
                    <a:pt x="74" y="50"/>
                  </a:cubicBezTo>
                  <a:cubicBezTo>
                    <a:pt x="76" y="50"/>
                    <a:pt x="78" y="49"/>
                    <a:pt x="80" y="48"/>
                  </a:cubicBezTo>
                  <a:cubicBezTo>
                    <a:pt x="82" y="47"/>
                    <a:pt x="85" y="46"/>
                    <a:pt x="87" y="45"/>
                  </a:cubicBezTo>
                  <a:cubicBezTo>
                    <a:pt x="92" y="44"/>
                    <a:pt x="95" y="40"/>
                    <a:pt x="96" y="35"/>
                  </a:cubicBezTo>
                  <a:cubicBezTo>
                    <a:pt x="101" y="14"/>
                    <a:pt x="101" y="14"/>
                    <a:pt x="101" y="14"/>
                  </a:cubicBezTo>
                  <a:cubicBezTo>
                    <a:pt x="119" y="14"/>
                    <a:pt x="119" y="14"/>
                    <a:pt x="119" y="14"/>
                  </a:cubicBezTo>
                  <a:cubicBezTo>
                    <a:pt x="124" y="35"/>
                    <a:pt x="124" y="35"/>
                    <a:pt x="124" y="35"/>
                  </a:cubicBezTo>
                  <a:cubicBezTo>
                    <a:pt x="125" y="40"/>
                    <a:pt x="128" y="44"/>
                    <a:pt x="133" y="45"/>
                  </a:cubicBezTo>
                  <a:cubicBezTo>
                    <a:pt x="135" y="46"/>
                    <a:pt x="138" y="47"/>
                    <a:pt x="140" y="48"/>
                  </a:cubicBezTo>
                  <a:cubicBezTo>
                    <a:pt x="142" y="49"/>
                    <a:pt x="144" y="50"/>
                    <a:pt x="146" y="50"/>
                  </a:cubicBezTo>
                  <a:cubicBezTo>
                    <a:pt x="149" y="50"/>
                    <a:pt x="151" y="49"/>
                    <a:pt x="154" y="47"/>
                  </a:cubicBezTo>
                  <a:cubicBezTo>
                    <a:pt x="171" y="35"/>
                    <a:pt x="171" y="35"/>
                    <a:pt x="171" y="35"/>
                  </a:cubicBezTo>
                  <a:cubicBezTo>
                    <a:pt x="185" y="49"/>
                    <a:pt x="185" y="49"/>
                    <a:pt x="185" y="49"/>
                  </a:cubicBezTo>
                  <a:cubicBezTo>
                    <a:pt x="173" y="66"/>
                    <a:pt x="173" y="66"/>
                    <a:pt x="173" y="66"/>
                  </a:cubicBezTo>
                  <a:cubicBezTo>
                    <a:pt x="170" y="71"/>
                    <a:pt x="170" y="76"/>
                    <a:pt x="172" y="80"/>
                  </a:cubicBezTo>
                  <a:cubicBezTo>
                    <a:pt x="173" y="82"/>
                    <a:pt x="174" y="85"/>
                    <a:pt x="175" y="87"/>
                  </a:cubicBezTo>
                  <a:cubicBezTo>
                    <a:pt x="176" y="92"/>
                    <a:pt x="180" y="95"/>
                    <a:pt x="185" y="96"/>
                  </a:cubicBezTo>
                  <a:cubicBezTo>
                    <a:pt x="206" y="101"/>
                    <a:pt x="206" y="101"/>
                    <a:pt x="206" y="101"/>
                  </a:cubicBezTo>
                  <a:cubicBezTo>
                    <a:pt x="206" y="119"/>
                    <a:pt x="206" y="119"/>
                    <a:pt x="206" y="119"/>
                  </a:cubicBezTo>
                  <a:lnTo>
                    <a:pt x="185" y="1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48" name="Freeform 20"/>
            <p:cNvSpPr>
              <a:spLocks noEditPoints="1" noChangeArrowheads="1"/>
            </p:cNvSpPr>
            <p:nvPr/>
          </p:nvSpPr>
          <p:spPr bwMode="auto">
            <a:xfrm>
              <a:off x="1190282" y="2787397"/>
              <a:ext cx="153402" cy="153403"/>
            </a:xfrm>
            <a:custGeom>
              <a:avLst/>
              <a:gdLst>
                <a:gd name="T0" fmla="*/ 48 w 96"/>
                <a:gd name="T1" fmla="*/ 0 h 96"/>
                <a:gd name="T2" fmla="*/ 0 w 96"/>
                <a:gd name="T3" fmla="*/ 48 h 96"/>
                <a:gd name="T4" fmla="*/ 48 w 96"/>
                <a:gd name="T5" fmla="*/ 96 h 96"/>
                <a:gd name="T6" fmla="*/ 96 w 96"/>
                <a:gd name="T7" fmla="*/ 48 h 96"/>
                <a:gd name="T8" fmla="*/ 48 w 96"/>
                <a:gd name="T9" fmla="*/ 0 h 96"/>
                <a:gd name="T10" fmla="*/ 48 w 96"/>
                <a:gd name="T11" fmla="*/ 90 h 96"/>
                <a:gd name="T12" fmla="*/ 6 w 96"/>
                <a:gd name="T13" fmla="*/ 48 h 96"/>
                <a:gd name="T14" fmla="*/ 48 w 96"/>
                <a:gd name="T15" fmla="*/ 6 h 96"/>
                <a:gd name="T16" fmla="*/ 90 w 96"/>
                <a:gd name="T17" fmla="*/ 48 h 96"/>
                <a:gd name="T18" fmla="*/ 48 w 96"/>
                <a:gd name="T19" fmla="*/ 9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96">
                  <a:moveTo>
                    <a:pt x="48" y="0"/>
                  </a:moveTo>
                  <a:cubicBezTo>
                    <a:pt x="21" y="0"/>
                    <a:pt x="0" y="21"/>
                    <a:pt x="0" y="48"/>
                  </a:cubicBezTo>
                  <a:cubicBezTo>
                    <a:pt x="0" y="75"/>
                    <a:pt x="21" y="96"/>
                    <a:pt x="48" y="96"/>
                  </a:cubicBezTo>
                  <a:cubicBezTo>
                    <a:pt x="75" y="96"/>
                    <a:pt x="96" y="75"/>
                    <a:pt x="96" y="48"/>
                  </a:cubicBezTo>
                  <a:cubicBezTo>
                    <a:pt x="96" y="21"/>
                    <a:pt x="75" y="0"/>
                    <a:pt x="48" y="0"/>
                  </a:cubicBezTo>
                  <a:close/>
                  <a:moveTo>
                    <a:pt x="48" y="90"/>
                  </a:moveTo>
                  <a:cubicBezTo>
                    <a:pt x="25" y="90"/>
                    <a:pt x="6" y="71"/>
                    <a:pt x="6" y="48"/>
                  </a:cubicBezTo>
                  <a:cubicBezTo>
                    <a:pt x="6" y="25"/>
                    <a:pt x="25" y="6"/>
                    <a:pt x="48" y="6"/>
                  </a:cubicBezTo>
                  <a:cubicBezTo>
                    <a:pt x="71" y="6"/>
                    <a:pt x="90" y="25"/>
                    <a:pt x="90" y="48"/>
                  </a:cubicBezTo>
                  <a:cubicBezTo>
                    <a:pt x="90" y="71"/>
                    <a:pt x="71" y="90"/>
                    <a:pt x="48" y="9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sp>
          <p:nvSpPr>
            <p:cNvPr id="49" name="Freeform 21"/>
            <p:cNvSpPr>
              <a:spLocks noEditPoints="1" noChangeArrowheads="1"/>
            </p:cNvSpPr>
            <p:nvPr/>
          </p:nvSpPr>
          <p:spPr bwMode="auto">
            <a:xfrm>
              <a:off x="1223395" y="2819159"/>
              <a:ext cx="88527" cy="87852"/>
            </a:xfrm>
            <a:custGeom>
              <a:avLst/>
              <a:gdLst>
                <a:gd name="T0" fmla="*/ 27 w 55"/>
                <a:gd name="T1" fmla="*/ 0 h 55"/>
                <a:gd name="T2" fmla="*/ 0 w 55"/>
                <a:gd name="T3" fmla="*/ 28 h 55"/>
                <a:gd name="T4" fmla="*/ 27 w 55"/>
                <a:gd name="T5" fmla="*/ 55 h 55"/>
                <a:gd name="T6" fmla="*/ 55 w 55"/>
                <a:gd name="T7" fmla="*/ 28 h 55"/>
                <a:gd name="T8" fmla="*/ 27 w 55"/>
                <a:gd name="T9" fmla="*/ 0 h 55"/>
                <a:gd name="T10" fmla="*/ 27 w 55"/>
                <a:gd name="T11" fmla="*/ 49 h 55"/>
                <a:gd name="T12" fmla="*/ 6 w 55"/>
                <a:gd name="T13" fmla="*/ 28 h 55"/>
                <a:gd name="T14" fmla="*/ 27 w 55"/>
                <a:gd name="T15" fmla="*/ 7 h 55"/>
                <a:gd name="T16" fmla="*/ 48 w 55"/>
                <a:gd name="T17" fmla="*/ 28 h 55"/>
                <a:gd name="T18" fmla="*/ 27 w 55"/>
                <a:gd name="T19"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5">
                  <a:moveTo>
                    <a:pt x="27" y="0"/>
                  </a:moveTo>
                  <a:cubicBezTo>
                    <a:pt x="12" y="0"/>
                    <a:pt x="0" y="13"/>
                    <a:pt x="0" y="28"/>
                  </a:cubicBezTo>
                  <a:cubicBezTo>
                    <a:pt x="0" y="43"/>
                    <a:pt x="12" y="55"/>
                    <a:pt x="27" y="55"/>
                  </a:cubicBezTo>
                  <a:cubicBezTo>
                    <a:pt x="42" y="55"/>
                    <a:pt x="55" y="43"/>
                    <a:pt x="55" y="28"/>
                  </a:cubicBezTo>
                  <a:cubicBezTo>
                    <a:pt x="55" y="13"/>
                    <a:pt x="42" y="0"/>
                    <a:pt x="27" y="0"/>
                  </a:cubicBezTo>
                  <a:close/>
                  <a:moveTo>
                    <a:pt x="27" y="49"/>
                  </a:moveTo>
                  <a:cubicBezTo>
                    <a:pt x="16" y="49"/>
                    <a:pt x="6" y="39"/>
                    <a:pt x="6" y="28"/>
                  </a:cubicBezTo>
                  <a:cubicBezTo>
                    <a:pt x="6" y="17"/>
                    <a:pt x="16" y="7"/>
                    <a:pt x="27" y="7"/>
                  </a:cubicBezTo>
                  <a:cubicBezTo>
                    <a:pt x="38" y="7"/>
                    <a:pt x="48" y="17"/>
                    <a:pt x="48" y="28"/>
                  </a:cubicBezTo>
                  <a:cubicBezTo>
                    <a:pt x="48" y="39"/>
                    <a:pt x="38" y="49"/>
                    <a:pt x="27"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grpSp>
      <p:grpSp>
        <p:nvGrpSpPr>
          <p:cNvPr id="50" name="Группа 32"/>
          <p:cNvGrpSpPr/>
          <p:nvPr/>
        </p:nvGrpSpPr>
        <p:grpSpPr>
          <a:xfrm>
            <a:off x="1479819" y="2548826"/>
            <a:ext cx="187528" cy="385475"/>
            <a:chOff x="5380038" y="2681288"/>
            <a:chExt cx="1714500" cy="3524250"/>
          </a:xfrm>
          <a:solidFill>
            <a:schemeClr val="bg1"/>
          </a:solidFill>
        </p:grpSpPr>
        <p:sp>
          <p:nvSpPr>
            <p:cNvPr id="51" name="Freeform 701"/>
            <p:cNvSpPr/>
            <p:nvPr/>
          </p:nvSpPr>
          <p:spPr bwMode="auto">
            <a:xfrm>
              <a:off x="5721351" y="2681288"/>
              <a:ext cx="1033463" cy="650875"/>
            </a:xfrm>
            <a:custGeom>
              <a:avLst/>
              <a:gdLst>
                <a:gd name="T0" fmla="*/ 178 w 1302"/>
                <a:gd name="T1" fmla="*/ 0 h 820"/>
                <a:gd name="T2" fmla="*/ 1125 w 1302"/>
                <a:gd name="T3" fmla="*/ 0 h 820"/>
                <a:gd name="T4" fmla="*/ 1163 w 1302"/>
                <a:gd name="T5" fmla="*/ 4 h 820"/>
                <a:gd name="T6" fmla="*/ 1198 w 1302"/>
                <a:gd name="T7" fmla="*/ 15 h 820"/>
                <a:gd name="T8" fmla="*/ 1229 w 1302"/>
                <a:gd name="T9" fmla="*/ 34 h 820"/>
                <a:gd name="T10" fmla="*/ 1256 w 1302"/>
                <a:gd name="T11" fmla="*/ 57 h 820"/>
                <a:gd name="T12" fmla="*/ 1278 w 1302"/>
                <a:gd name="T13" fmla="*/ 85 h 820"/>
                <a:gd name="T14" fmla="*/ 1293 w 1302"/>
                <a:gd name="T15" fmla="*/ 118 h 820"/>
                <a:gd name="T16" fmla="*/ 1301 w 1302"/>
                <a:gd name="T17" fmla="*/ 153 h 820"/>
                <a:gd name="T18" fmla="*/ 1302 w 1302"/>
                <a:gd name="T19" fmla="*/ 192 h 820"/>
                <a:gd name="T20" fmla="*/ 1268 w 1302"/>
                <a:gd name="T21" fmla="*/ 628 h 820"/>
                <a:gd name="T22" fmla="*/ 1262 w 1302"/>
                <a:gd name="T23" fmla="*/ 667 h 820"/>
                <a:gd name="T24" fmla="*/ 1247 w 1302"/>
                <a:gd name="T25" fmla="*/ 702 h 820"/>
                <a:gd name="T26" fmla="*/ 1227 w 1302"/>
                <a:gd name="T27" fmla="*/ 735 h 820"/>
                <a:gd name="T28" fmla="*/ 1201 w 1302"/>
                <a:gd name="T29" fmla="*/ 763 h 820"/>
                <a:gd name="T30" fmla="*/ 1171 w 1302"/>
                <a:gd name="T31" fmla="*/ 787 h 820"/>
                <a:gd name="T32" fmla="*/ 1137 w 1302"/>
                <a:gd name="T33" fmla="*/ 805 h 820"/>
                <a:gd name="T34" fmla="*/ 1099 w 1302"/>
                <a:gd name="T35" fmla="*/ 816 h 820"/>
                <a:gd name="T36" fmla="*/ 1061 w 1302"/>
                <a:gd name="T37" fmla="*/ 820 h 820"/>
                <a:gd name="T38" fmla="*/ 241 w 1302"/>
                <a:gd name="T39" fmla="*/ 820 h 820"/>
                <a:gd name="T40" fmla="*/ 202 w 1302"/>
                <a:gd name="T41" fmla="*/ 816 h 820"/>
                <a:gd name="T42" fmla="*/ 165 w 1302"/>
                <a:gd name="T43" fmla="*/ 805 h 820"/>
                <a:gd name="T44" fmla="*/ 132 w 1302"/>
                <a:gd name="T45" fmla="*/ 787 h 820"/>
                <a:gd name="T46" fmla="*/ 102 w 1302"/>
                <a:gd name="T47" fmla="*/ 763 h 820"/>
                <a:gd name="T48" fmla="*/ 76 w 1302"/>
                <a:gd name="T49" fmla="*/ 735 h 820"/>
                <a:gd name="T50" fmla="*/ 56 w 1302"/>
                <a:gd name="T51" fmla="*/ 702 h 820"/>
                <a:gd name="T52" fmla="*/ 41 w 1302"/>
                <a:gd name="T53" fmla="*/ 667 h 820"/>
                <a:gd name="T54" fmla="*/ 34 w 1302"/>
                <a:gd name="T55" fmla="*/ 628 h 820"/>
                <a:gd name="T56" fmla="*/ 0 w 1302"/>
                <a:gd name="T57" fmla="*/ 192 h 820"/>
                <a:gd name="T58" fmla="*/ 2 w 1302"/>
                <a:gd name="T59" fmla="*/ 153 h 820"/>
                <a:gd name="T60" fmla="*/ 10 w 1302"/>
                <a:gd name="T61" fmla="*/ 118 h 820"/>
                <a:gd name="T62" fmla="*/ 25 w 1302"/>
                <a:gd name="T63" fmla="*/ 85 h 820"/>
                <a:gd name="T64" fmla="*/ 46 w 1302"/>
                <a:gd name="T65" fmla="*/ 57 h 820"/>
                <a:gd name="T66" fmla="*/ 72 w 1302"/>
                <a:gd name="T67" fmla="*/ 34 h 820"/>
                <a:gd name="T68" fmla="*/ 105 w 1302"/>
                <a:gd name="T69" fmla="*/ 15 h 820"/>
                <a:gd name="T70" fmla="*/ 140 w 1302"/>
                <a:gd name="T71" fmla="*/ 4 h 820"/>
                <a:gd name="T72" fmla="*/ 178 w 1302"/>
                <a:gd name="T73" fmla="*/ 0 h 8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02" h="820">
                  <a:moveTo>
                    <a:pt x="178" y="0"/>
                  </a:moveTo>
                  <a:lnTo>
                    <a:pt x="1125" y="0"/>
                  </a:lnTo>
                  <a:lnTo>
                    <a:pt x="1163" y="4"/>
                  </a:lnTo>
                  <a:lnTo>
                    <a:pt x="1198" y="15"/>
                  </a:lnTo>
                  <a:lnTo>
                    <a:pt x="1229" y="34"/>
                  </a:lnTo>
                  <a:lnTo>
                    <a:pt x="1256" y="57"/>
                  </a:lnTo>
                  <a:lnTo>
                    <a:pt x="1278" y="85"/>
                  </a:lnTo>
                  <a:lnTo>
                    <a:pt x="1293" y="118"/>
                  </a:lnTo>
                  <a:lnTo>
                    <a:pt x="1301" y="153"/>
                  </a:lnTo>
                  <a:lnTo>
                    <a:pt x="1302" y="192"/>
                  </a:lnTo>
                  <a:lnTo>
                    <a:pt x="1268" y="628"/>
                  </a:lnTo>
                  <a:lnTo>
                    <a:pt x="1262" y="667"/>
                  </a:lnTo>
                  <a:lnTo>
                    <a:pt x="1247" y="702"/>
                  </a:lnTo>
                  <a:lnTo>
                    <a:pt x="1227" y="735"/>
                  </a:lnTo>
                  <a:lnTo>
                    <a:pt x="1201" y="763"/>
                  </a:lnTo>
                  <a:lnTo>
                    <a:pt x="1171" y="787"/>
                  </a:lnTo>
                  <a:lnTo>
                    <a:pt x="1137" y="805"/>
                  </a:lnTo>
                  <a:lnTo>
                    <a:pt x="1099" y="816"/>
                  </a:lnTo>
                  <a:lnTo>
                    <a:pt x="1061" y="820"/>
                  </a:lnTo>
                  <a:lnTo>
                    <a:pt x="241" y="820"/>
                  </a:lnTo>
                  <a:lnTo>
                    <a:pt x="202" y="816"/>
                  </a:lnTo>
                  <a:lnTo>
                    <a:pt x="165" y="805"/>
                  </a:lnTo>
                  <a:lnTo>
                    <a:pt x="132" y="787"/>
                  </a:lnTo>
                  <a:lnTo>
                    <a:pt x="102" y="763"/>
                  </a:lnTo>
                  <a:lnTo>
                    <a:pt x="76" y="735"/>
                  </a:lnTo>
                  <a:lnTo>
                    <a:pt x="56" y="702"/>
                  </a:lnTo>
                  <a:lnTo>
                    <a:pt x="41" y="667"/>
                  </a:lnTo>
                  <a:lnTo>
                    <a:pt x="34" y="628"/>
                  </a:lnTo>
                  <a:lnTo>
                    <a:pt x="0" y="192"/>
                  </a:lnTo>
                  <a:lnTo>
                    <a:pt x="2" y="153"/>
                  </a:lnTo>
                  <a:lnTo>
                    <a:pt x="10" y="118"/>
                  </a:lnTo>
                  <a:lnTo>
                    <a:pt x="25" y="85"/>
                  </a:lnTo>
                  <a:lnTo>
                    <a:pt x="46" y="57"/>
                  </a:lnTo>
                  <a:lnTo>
                    <a:pt x="72" y="34"/>
                  </a:lnTo>
                  <a:lnTo>
                    <a:pt x="105" y="15"/>
                  </a:lnTo>
                  <a:lnTo>
                    <a:pt x="140" y="4"/>
                  </a:lnTo>
                  <a:lnTo>
                    <a:pt x="178" y="0"/>
                  </a:lnTo>
                  <a:close/>
                </a:path>
              </a:pathLst>
            </a:custGeom>
            <a:grpFill/>
            <a:ln w="0">
              <a:noFill/>
              <a:prstDash val="solid"/>
              <a:round/>
            </a:ln>
          </p:spPr>
          <p:txBody>
            <a:bodyPr lIns="101600" tIns="50800" rIns="101600" bIns="50800"/>
            <a:lstStyle/>
            <a:p>
              <a:pPr fontAlgn="auto"/>
              <a:endParaRPr lang="ru-RU" sz="1560" noProof="1"/>
            </a:p>
          </p:txBody>
        </p:sp>
        <p:sp>
          <p:nvSpPr>
            <p:cNvPr id="52" name="Freeform 702"/>
            <p:cNvSpPr>
              <a:spLocks noEditPoints="1"/>
            </p:cNvSpPr>
            <p:nvPr/>
          </p:nvSpPr>
          <p:spPr bwMode="auto">
            <a:xfrm>
              <a:off x="5380038" y="3513138"/>
              <a:ext cx="1714500" cy="2692400"/>
            </a:xfrm>
            <a:custGeom>
              <a:avLst/>
              <a:gdLst>
                <a:gd name="T0" fmla="*/ 1809 w 2160"/>
                <a:gd name="T1" fmla="*/ 2018 h 3393"/>
                <a:gd name="T2" fmla="*/ 531 w 2160"/>
                <a:gd name="T3" fmla="*/ 2637 h 3393"/>
                <a:gd name="T4" fmla="*/ 518 w 2160"/>
                <a:gd name="T5" fmla="*/ 2651 h 3393"/>
                <a:gd name="T6" fmla="*/ 544 w 2160"/>
                <a:gd name="T7" fmla="*/ 2688 h 3393"/>
                <a:gd name="T8" fmla="*/ 606 w 2160"/>
                <a:gd name="T9" fmla="*/ 2746 h 3393"/>
                <a:gd name="T10" fmla="*/ 651 w 2160"/>
                <a:gd name="T11" fmla="*/ 2781 h 3393"/>
                <a:gd name="T12" fmla="*/ 674 w 2160"/>
                <a:gd name="T13" fmla="*/ 2777 h 3393"/>
                <a:gd name="T14" fmla="*/ 1858 w 2160"/>
                <a:gd name="T15" fmla="*/ 2209 h 3393"/>
                <a:gd name="T16" fmla="*/ 1869 w 2160"/>
                <a:gd name="T17" fmla="*/ 2183 h 3393"/>
                <a:gd name="T18" fmla="*/ 1853 w 2160"/>
                <a:gd name="T19" fmla="*/ 2105 h 3393"/>
                <a:gd name="T20" fmla="*/ 1838 w 2160"/>
                <a:gd name="T21" fmla="*/ 2031 h 3393"/>
                <a:gd name="T22" fmla="*/ 1820 w 2160"/>
                <a:gd name="T23" fmla="*/ 2016 h 3393"/>
                <a:gd name="T24" fmla="*/ 1644 w 2160"/>
                <a:gd name="T25" fmla="*/ 1247 h 3393"/>
                <a:gd name="T26" fmla="*/ 363 w 2160"/>
                <a:gd name="T27" fmla="*/ 1866 h 3393"/>
                <a:gd name="T28" fmla="*/ 348 w 2160"/>
                <a:gd name="T29" fmla="*/ 1876 h 3393"/>
                <a:gd name="T30" fmla="*/ 332 w 2160"/>
                <a:gd name="T31" fmla="*/ 1921 h 3393"/>
                <a:gd name="T32" fmla="*/ 313 w 2160"/>
                <a:gd name="T33" fmla="*/ 2008 h 3393"/>
                <a:gd name="T34" fmla="*/ 295 w 2160"/>
                <a:gd name="T35" fmla="*/ 2091 h 3393"/>
                <a:gd name="T36" fmla="*/ 295 w 2160"/>
                <a:gd name="T37" fmla="*/ 2106 h 3393"/>
                <a:gd name="T38" fmla="*/ 300 w 2160"/>
                <a:gd name="T39" fmla="*/ 2110 h 3393"/>
                <a:gd name="T40" fmla="*/ 307 w 2160"/>
                <a:gd name="T41" fmla="*/ 2110 h 3393"/>
                <a:gd name="T42" fmla="*/ 310 w 2160"/>
                <a:gd name="T43" fmla="*/ 2109 h 3393"/>
                <a:gd name="T44" fmla="*/ 1698 w 2160"/>
                <a:gd name="T45" fmla="*/ 1434 h 3393"/>
                <a:gd name="T46" fmla="*/ 1708 w 2160"/>
                <a:gd name="T47" fmla="*/ 1410 h 3393"/>
                <a:gd name="T48" fmla="*/ 1692 w 2160"/>
                <a:gd name="T49" fmla="*/ 1334 h 3393"/>
                <a:gd name="T50" fmla="*/ 1675 w 2160"/>
                <a:gd name="T51" fmla="*/ 1261 h 3393"/>
                <a:gd name="T52" fmla="*/ 1658 w 2160"/>
                <a:gd name="T53" fmla="*/ 1245 h 3393"/>
                <a:gd name="T54" fmla="*/ 552 w 2160"/>
                <a:gd name="T55" fmla="*/ 908 h 3393"/>
                <a:gd name="T56" fmla="*/ 547 w 2160"/>
                <a:gd name="T57" fmla="*/ 913 h 3393"/>
                <a:gd name="T58" fmla="*/ 539 w 2160"/>
                <a:gd name="T59" fmla="*/ 929 h 3393"/>
                <a:gd name="T60" fmla="*/ 517 w 2160"/>
                <a:gd name="T61" fmla="*/ 1031 h 3393"/>
                <a:gd name="T62" fmla="*/ 497 w 2160"/>
                <a:gd name="T63" fmla="*/ 1132 h 3393"/>
                <a:gd name="T64" fmla="*/ 495 w 2160"/>
                <a:gd name="T65" fmla="*/ 1146 h 3393"/>
                <a:gd name="T66" fmla="*/ 499 w 2160"/>
                <a:gd name="T67" fmla="*/ 1150 h 3393"/>
                <a:gd name="T68" fmla="*/ 503 w 2160"/>
                <a:gd name="T69" fmla="*/ 1149 h 3393"/>
                <a:gd name="T70" fmla="*/ 1536 w 2160"/>
                <a:gd name="T71" fmla="*/ 660 h 3393"/>
                <a:gd name="T72" fmla="*/ 1544 w 2160"/>
                <a:gd name="T73" fmla="*/ 653 h 3393"/>
                <a:gd name="T74" fmla="*/ 1543 w 2160"/>
                <a:gd name="T75" fmla="*/ 622 h 3393"/>
                <a:gd name="T76" fmla="*/ 1531 w 2160"/>
                <a:gd name="T77" fmla="*/ 567 h 3393"/>
                <a:gd name="T78" fmla="*/ 1520 w 2160"/>
                <a:gd name="T79" fmla="*/ 517 h 3393"/>
                <a:gd name="T80" fmla="*/ 1510 w 2160"/>
                <a:gd name="T81" fmla="*/ 479 h 3393"/>
                <a:gd name="T82" fmla="*/ 1502 w 2160"/>
                <a:gd name="T83" fmla="*/ 468 h 3393"/>
                <a:gd name="T84" fmla="*/ 1489 w 2160"/>
                <a:gd name="T85" fmla="*/ 0 h 3393"/>
                <a:gd name="T86" fmla="*/ 1604 w 2160"/>
                <a:gd name="T87" fmla="*/ 33 h 3393"/>
                <a:gd name="T88" fmla="*/ 1690 w 2160"/>
                <a:gd name="T89" fmla="*/ 115 h 3393"/>
                <a:gd name="T90" fmla="*/ 2155 w 2160"/>
                <a:gd name="T91" fmla="*/ 2258 h 3393"/>
                <a:gd name="T92" fmla="*/ 2152 w 2160"/>
                <a:gd name="T93" fmla="*/ 2385 h 3393"/>
                <a:gd name="T94" fmla="*/ 2105 w 2160"/>
                <a:gd name="T95" fmla="*/ 2509 h 3393"/>
                <a:gd name="T96" fmla="*/ 1221 w 2160"/>
                <a:gd name="T97" fmla="*/ 3340 h 3393"/>
                <a:gd name="T98" fmla="*/ 1130 w 2160"/>
                <a:gd name="T99" fmla="*/ 3387 h 3393"/>
                <a:gd name="T100" fmla="*/ 1029 w 2160"/>
                <a:gd name="T101" fmla="*/ 3387 h 3393"/>
                <a:gd name="T102" fmla="*/ 938 w 2160"/>
                <a:gd name="T103" fmla="*/ 3340 h 3393"/>
                <a:gd name="T104" fmla="*/ 55 w 2160"/>
                <a:gd name="T105" fmla="*/ 2509 h 3393"/>
                <a:gd name="T106" fmla="*/ 7 w 2160"/>
                <a:gd name="T107" fmla="*/ 2385 h 3393"/>
                <a:gd name="T108" fmla="*/ 5 w 2160"/>
                <a:gd name="T109" fmla="*/ 2258 h 3393"/>
                <a:gd name="T110" fmla="*/ 468 w 2160"/>
                <a:gd name="T111" fmla="*/ 115 h 3393"/>
                <a:gd name="T112" fmla="*/ 556 w 2160"/>
                <a:gd name="T113" fmla="*/ 33 h 3393"/>
                <a:gd name="T114" fmla="*/ 670 w 2160"/>
                <a:gd name="T115" fmla="*/ 0 h 3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60" h="3393">
                  <a:moveTo>
                    <a:pt x="1820" y="2016"/>
                  </a:moveTo>
                  <a:lnTo>
                    <a:pt x="1815" y="2017"/>
                  </a:lnTo>
                  <a:lnTo>
                    <a:pt x="1809" y="2018"/>
                  </a:lnTo>
                  <a:lnTo>
                    <a:pt x="1808" y="2020"/>
                  </a:lnTo>
                  <a:lnTo>
                    <a:pt x="532" y="2635"/>
                  </a:lnTo>
                  <a:lnTo>
                    <a:pt x="531" y="2637"/>
                  </a:lnTo>
                  <a:lnTo>
                    <a:pt x="525" y="2639"/>
                  </a:lnTo>
                  <a:lnTo>
                    <a:pt x="521" y="2645"/>
                  </a:lnTo>
                  <a:lnTo>
                    <a:pt x="518" y="2651"/>
                  </a:lnTo>
                  <a:lnTo>
                    <a:pt x="520" y="2660"/>
                  </a:lnTo>
                  <a:lnTo>
                    <a:pt x="526" y="2670"/>
                  </a:lnTo>
                  <a:lnTo>
                    <a:pt x="544" y="2688"/>
                  </a:lnTo>
                  <a:lnTo>
                    <a:pt x="563" y="2707"/>
                  </a:lnTo>
                  <a:lnTo>
                    <a:pt x="585" y="2726"/>
                  </a:lnTo>
                  <a:lnTo>
                    <a:pt x="606" y="2746"/>
                  </a:lnTo>
                  <a:lnTo>
                    <a:pt x="627" y="2764"/>
                  </a:lnTo>
                  <a:lnTo>
                    <a:pt x="643" y="2777"/>
                  </a:lnTo>
                  <a:lnTo>
                    <a:pt x="651" y="2781"/>
                  </a:lnTo>
                  <a:lnTo>
                    <a:pt x="659" y="2781"/>
                  </a:lnTo>
                  <a:lnTo>
                    <a:pt x="667" y="2780"/>
                  </a:lnTo>
                  <a:lnTo>
                    <a:pt x="674" y="2777"/>
                  </a:lnTo>
                  <a:lnTo>
                    <a:pt x="677" y="2776"/>
                  </a:lnTo>
                  <a:lnTo>
                    <a:pt x="1855" y="2210"/>
                  </a:lnTo>
                  <a:lnTo>
                    <a:pt x="1858" y="2209"/>
                  </a:lnTo>
                  <a:lnTo>
                    <a:pt x="1864" y="2204"/>
                  </a:lnTo>
                  <a:lnTo>
                    <a:pt x="1869" y="2194"/>
                  </a:lnTo>
                  <a:lnTo>
                    <a:pt x="1869" y="2183"/>
                  </a:lnTo>
                  <a:lnTo>
                    <a:pt x="1865" y="2162"/>
                  </a:lnTo>
                  <a:lnTo>
                    <a:pt x="1860" y="2135"/>
                  </a:lnTo>
                  <a:lnTo>
                    <a:pt x="1853" y="2105"/>
                  </a:lnTo>
                  <a:lnTo>
                    <a:pt x="1847" y="2077"/>
                  </a:lnTo>
                  <a:lnTo>
                    <a:pt x="1842" y="2051"/>
                  </a:lnTo>
                  <a:lnTo>
                    <a:pt x="1838" y="2031"/>
                  </a:lnTo>
                  <a:lnTo>
                    <a:pt x="1834" y="2021"/>
                  </a:lnTo>
                  <a:lnTo>
                    <a:pt x="1827" y="2017"/>
                  </a:lnTo>
                  <a:lnTo>
                    <a:pt x="1820" y="2016"/>
                  </a:lnTo>
                  <a:close/>
                  <a:moveTo>
                    <a:pt x="1658" y="1245"/>
                  </a:moveTo>
                  <a:lnTo>
                    <a:pt x="1651" y="1245"/>
                  </a:lnTo>
                  <a:lnTo>
                    <a:pt x="1644" y="1247"/>
                  </a:lnTo>
                  <a:lnTo>
                    <a:pt x="1640" y="1249"/>
                  </a:lnTo>
                  <a:lnTo>
                    <a:pt x="1638" y="1250"/>
                  </a:lnTo>
                  <a:lnTo>
                    <a:pt x="363" y="1866"/>
                  </a:lnTo>
                  <a:lnTo>
                    <a:pt x="360" y="1867"/>
                  </a:lnTo>
                  <a:lnTo>
                    <a:pt x="355" y="1870"/>
                  </a:lnTo>
                  <a:lnTo>
                    <a:pt x="348" y="1876"/>
                  </a:lnTo>
                  <a:lnTo>
                    <a:pt x="340" y="1887"/>
                  </a:lnTo>
                  <a:lnTo>
                    <a:pt x="336" y="1899"/>
                  </a:lnTo>
                  <a:lnTo>
                    <a:pt x="332" y="1921"/>
                  </a:lnTo>
                  <a:lnTo>
                    <a:pt x="325" y="1947"/>
                  </a:lnTo>
                  <a:lnTo>
                    <a:pt x="319" y="1976"/>
                  </a:lnTo>
                  <a:lnTo>
                    <a:pt x="313" y="2008"/>
                  </a:lnTo>
                  <a:lnTo>
                    <a:pt x="306" y="2039"/>
                  </a:lnTo>
                  <a:lnTo>
                    <a:pt x="300" y="2067"/>
                  </a:lnTo>
                  <a:lnTo>
                    <a:pt x="295" y="2091"/>
                  </a:lnTo>
                  <a:lnTo>
                    <a:pt x="295" y="2097"/>
                  </a:lnTo>
                  <a:lnTo>
                    <a:pt x="295" y="2102"/>
                  </a:lnTo>
                  <a:lnTo>
                    <a:pt x="295" y="2106"/>
                  </a:lnTo>
                  <a:lnTo>
                    <a:pt x="296" y="2108"/>
                  </a:lnTo>
                  <a:lnTo>
                    <a:pt x="299" y="2110"/>
                  </a:lnTo>
                  <a:lnTo>
                    <a:pt x="300" y="2110"/>
                  </a:lnTo>
                  <a:lnTo>
                    <a:pt x="303" y="2110"/>
                  </a:lnTo>
                  <a:lnTo>
                    <a:pt x="305" y="2110"/>
                  </a:lnTo>
                  <a:lnTo>
                    <a:pt x="307" y="2110"/>
                  </a:lnTo>
                  <a:lnTo>
                    <a:pt x="309" y="2110"/>
                  </a:lnTo>
                  <a:lnTo>
                    <a:pt x="310" y="2109"/>
                  </a:lnTo>
                  <a:lnTo>
                    <a:pt x="310" y="2109"/>
                  </a:lnTo>
                  <a:lnTo>
                    <a:pt x="1692" y="1438"/>
                  </a:lnTo>
                  <a:lnTo>
                    <a:pt x="1694" y="1437"/>
                  </a:lnTo>
                  <a:lnTo>
                    <a:pt x="1698" y="1434"/>
                  </a:lnTo>
                  <a:lnTo>
                    <a:pt x="1704" y="1429"/>
                  </a:lnTo>
                  <a:lnTo>
                    <a:pt x="1707" y="1420"/>
                  </a:lnTo>
                  <a:lnTo>
                    <a:pt x="1708" y="1410"/>
                  </a:lnTo>
                  <a:lnTo>
                    <a:pt x="1704" y="1389"/>
                  </a:lnTo>
                  <a:lnTo>
                    <a:pt x="1698" y="1362"/>
                  </a:lnTo>
                  <a:lnTo>
                    <a:pt x="1692" y="1334"/>
                  </a:lnTo>
                  <a:lnTo>
                    <a:pt x="1686" y="1306"/>
                  </a:lnTo>
                  <a:lnTo>
                    <a:pt x="1681" y="1281"/>
                  </a:lnTo>
                  <a:lnTo>
                    <a:pt x="1675" y="1261"/>
                  </a:lnTo>
                  <a:lnTo>
                    <a:pt x="1671" y="1251"/>
                  </a:lnTo>
                  <a:lnTo>
                    <a:pt x="1666" y="1246"/>
                  </a:lnTo>
                  <a:lnTo>
                    <a:pt x="1658" y="1245"/>
                  </a:lnTo>
                  <a:close/>
                  <a:moveTo>
                    <a:pt x="1495" y="467"/>
                  </a:moveTo>
                  <a:lnTo>
                    <a:pt x="1487" y="470"/>
                  </a:lnTo>
                  <a:lnTo>
                    <a:pt x="552" y="908"/>
                  </a:lnTo>
                  <a:lnTo>
                    <a:pt x="551" y="908"/>
                  </a:lnTo>
                  <a:lnTo>
                    <a:pt x="549" y="911"/>
                  </a:lnTo>
                  <a:lnTo>
                    <a:pt x="547" y="913"/>
                  </a:lnTo>
                  <a:lnTo>
                    <a:pt x="544" y="917"/>
                  </a:lnTo>
                  <a:lnTo>
                    <a:pt x="541" y="923"/>
                  </a:lnTo>
                  <a:lnTo>
                    <a:pt x="539" y="929"/>
                  </a:lnTo>
                  <a:lnTo>
                    <a:pt x="533" y="958"/>
                  </a:lnTo>
                  <a:lnTo>
                    <a:pt x="525" y="993"/>
                  </a:lnTo>
                  <a:lnTo>
                    <a:pt x="517" y="1031"/>
                  </a:lnTo>
                  <a:lnTo>
                    <a:pt x="509" y="1067"/>
                  </a:lnTo>
                  <a:lnTo>
                    <a:pt x="502" y="1103"/>
                  </a:lnTo>
                  <a:lnTo>
                    <a:pt x="497" y="1132"/>
                  </a:lnTo>
                  <a:lnTo>
                    <a:pt x="495" y="1138"/>
                  </a:lnTo>
                  <a:lnTo>
                    <a:pt x="495" y="1143"/>
                  </a:lnTo>
                  <a:lnTo>
                    <a:pt x="495" y="1146"/>
                  </a:lnTo>
                  <a:lnTo>
                    <a:pt x="497" y="1149"/>
                  </a:lnTo>
                  <a:lnTo>
                    <a:pt x="498" y="1150"/>
                  </a:lnTo>
                  <a:lnTo>
                    <a:pt x="499" y="1150"/>
                  </a:lnTo>
                  <a:lnTo>
                    <a:pt x="501" y="1150"/>
                  </a:lnTo>
                  <a:lnTo>
                    <a:pt x="503" y="1150"/>
                  </a:lnTo>
                  <a:lnTo>
                    <a:pt x="503" y="1149"/>
                  </a:lnTo>
                  <a:lnTo>
                    <a:pt x="505" y="1149"/>
                  </a:lnTo>
                  <a:lnTo>
                    <a:pt x="505" y="1149"/>
                  </a:lnTo>
                  <a:lnTo>
                    <a:pt x="1536" y="660"/>
                  </a:lnTo>
                  <a:lnTo>
                    <a:pt x="1537" y="660"/>
                  </a:lnTo>
                  <a:lnTo>
                    <a:pt x="1540" y="658"/>
                  </a:lnTo>
                  <a:lnTo>
                    <a:pt x="1544" y="653"/>
                  </a:lnTo>
                  <a:lnTo>
                    <a:pt x="1546" y="647"/>
                  </a:lnTo>
                  <a:lnTo>
                    <a:pt x="1546" y="636"/>
                  </a:lnTo>
                  <a:lnTo>
                    <a:pt x="1543" y="622"/>
                  </a:lnTo>
                  <a:lnTo>
                    <a:pt x="1539" y="606"/>
                  </a:lnTo>
                  <a:lnTo>
                    <a:pt x="1535" y="587"/>
                  </a:lnTo>
                  <a:lnTo>
                    <a:pt x="1531" y="567"/>
                  </a:lnTo>
                  <a:lnTo>
                    <a:pt x="1527" y="548"/>
                  </a:lnTo>
                  <a:lnTo>
                    <a:pt x="1523" y="530"/>
                  </a:lnTo>
                  <a:lnTo>
                    <a:pt x="1520" y="517"/>
                  </a:lnTo>
                  <a:lnTo>
                    <a:pt x="1518" y="507"/>
                  </a:lnTo>
                  <a:lnTo>
                    <a:pt x="1517" y="503"/>
                  </a:lnTo>
                  <a:lnTo>
                    <a:pt x="1510" y="479"/>
                  </a:lnTo>
                  <a:lnTo>
                    <a:pt x="1509" y="475"/>
                  </a:lnTo>
                  <a:lnTo>
                    <a:pt x="1506" y="471"/>
                  </a:lnTo>
                  <a:lnTo>
                    <a:pt x="1502" y="468"/>
                  </a:lnTo>
                  <a:lnTo>
                    <a:pt x="1495" y="467"/>
                  </a:lnTo>
                  <a:close/>
                  <a:moveTo>
                    <a:pt x="670" y="0"/>
                  </a:moveTo>
                  <a:lnTo>
                    <a:pt x="1489" y="0"/>
                  </a:lnTo>
                  <a:lnTo>
                    <a:pt x="1529" y="4"/>
                  </a:lnTo>
                  <a:lnTo>
                    <a:pt x="1567" y="15"/>
                  </a:lnTo>
                  <a:lnTo>
                    <a:pt x="1604" y="33"/>
                  </a:lnTo>
                  <a:lnTo>
                    <a:pt x="1636" y="56"/>
                  </a:lnTo>
                  <a:lnTo>
                    <a:pt x="1666" y="84"/>
                  </a:lnTo>
                  <a:lnTo>
                    <a:pt x="1690" y="115"/>
                  </a:lnTo>
                  <a:lnTo>
                    <a:pt x="1709" y="150"/>
                  </a:lnTo>
                  <a:lnTo>
                    <a:pt x="1722" y="188"/>
                  </a:lnTo>
                  <a:lnTo>
                    <a:pt x="2155" y="2258"/>
                  </a:lnTo>
                  <a:lnTo>
                    <a:pt x="2160" y="2298"/>
                  </a:lnTo>
                  <a:lnTo>
                    <a:pt x="2159" y="2340"/>
                  </a:lnTo>
                  <a:lnTo>
                    <a:pt x="2152" y="2385"/>
                  </a:lnTo>
                  <a:lnTo>
                    <a:pt x="2141" y="2428"/>
                  </a:lnTo>
                  <a:lnTo>
                    <a:pt x="2125" y="2470"/>
                  </a:lnTo>
                  <a:lnTo>
                    <a:pt x="2105" y="2509"/>
                  </a:lnTo>
                  <a:lnTo>
                    <a:pt x="2080" y="2546"/>
                  </a:lnTo>
                  <a:lnTo>
                    <a:pt x="2052" y="2576"/>
                  </a:lnTo>
                  <a:lnTo>
                    <a:pt x="1221" y="3340"/>
                  </a:lnTo>
                  <a:lnTo>
                    <a:pt x="1194" y="3360"/>
                  </a:lnTo>
                  <a:lnTo>
                    <a:pt x="1163" y="3377"/>
                  </a:lnTo>
                  <a:lnTo>
                    <a:pt x="1130" y="3387"/>
                  </a:lnTo>
                  <a:lnTo>
                    <a:pt x="1096" y="3393"/>
                  </a:lnTo>
                  <a:lnTo>
                    <a:pt x="1062" y="3393"/>
                  </a:lnTo>
                  <a:lnTo>
                    <a:pt x="1029" y="3387"/>
                  </a:lnTo>
                  <a:lnTo>
                    <a:pt x="996" y="3377"/>
                  </a:lnTo>
                  <a:lnTo>
                    <a:pt x="966" y="3360"/>
                  </a:lnTo>
                  <a:lnTo>
                    <a:pt x="938" y="3340"/>
                  </a:lnTo>
                  <a:lnTo>
                    <a:pt x="107" y="2576"/>
                  </a:lnTo>
                  <a:lnTo>
                    <a:pt x="80" y="2546"/>
                  </a:lnTo>
                  <a:lnTo>
                    <a:pt x="55" y="2509"/>
                  </a:lnTo>
                  <a:lnTo>
                    <a:pt x="35" y="2470"/>
                  </a:lnTo>
                  <a:lnTo>
                    <a:pt x="19" y="2428"/>
                  </a:lnTo>
                  <a:lnTo>
                    <a:pt x="7" y="2385"/>
                  </a:lnTo>
                  <a:lnTo>
                    <a:pt x="1" y="2340"/>
                  </a:lnTo>
                  <a:lnTo>
                    <a:pt x="0" y="2298"/>
                  </a:lnTo>
                  <a:lnTo>
                    <a:pt x="5" y="2258"/>
                  </a:lnTo>
                  <a:lnTo>
                    <a:pt x="438" y="188"/>
                  </a:lnTo>
                  <a:lnTo>
                    <a:pt x="451" y="150"/>
                  </a:lnTo>
                  <a:lnTo>
                    <a:pt x="468" y="115"/>
                  </a:lnTo>
                  <a:lnTo>
                    <a:pt x="493" y="84"/>
                  </a:lnTo>
                  <a:lnTo>
                    <a:pt x="522" y="56"/>
                  </a:lnTo>
                  <a:lnTo>
                    <a:pt x="556" y="33"/>
                  </a:lnTo>
                  <a:lnTo>
                    <a:pt x="593" y="15"/>
                  </a:lnTo>
                  <a:lnTo>
                    <a:pt x="631" y="4"/>
                  </a:lnTo>
                  <a:lnTo>
                    <a:pt x="670" y="0"/>
                  </a:lnTo>
                  <a:close/>
                </a:path>
              </a:pathLst>
            </a:custGeom>
            <a:grpFill/>
            <a:ln w="0">
              <a:noFill/>
              <a:prstDash val="solid"/>
              <a:round/>
            </a:ln>
          </p:spPr>
          <p:txBody>
            <a:bodyPr lIns="101600" tIns="50800" rIns="101600" bIns="50800"/>
            <a:lstStyle/>
            <a:p>
              <a:pPr fontAlgn="auto"/>
              <a:endParaRPr lang="ru-RU" sz="1560" noProof="1"/>
            </a:p>
          </p:txBody>
        </p:sp>
      </p:grpSp>
      <p:sp>
        <p:nvSpPr>
          <p:cNvPr id="53" name="Freeform 5"/>
          <p:cNvSpPr>
            <a:spLocks noEditPoints="1" noChangeArrowheads="1"/>
          </p:cNvSpPr>
          <p:nvPr/>
        </p:nvSpPr>
        <p:spPr bwMode="auto">
          <a:xfrm>
            <a:off x="1379389" y="4824002"/>
            <a:ext cx="387350" cy="344487"/>
          </a:xfrm>
          <a:custGeom>
            <a:avLst/>
            <a:gdLst>
              <a:gd name="T0" fmla="*/ 2008 w 2233"/>
              <a:gd name="T1" fmla="*/ 356 h 1989"/>
              <a:gd name="T2" fmla="*/ 1539 w 2233"/>
              <a:gd name="T3" fmla="*/ 356 h 1989"/>
              <a:gd name="T4" fmla="*/ 1539 w 2233"/>
              <a:gd name="T5" fmla="*/ 219 h 1989"/>
              <a:gd name="T6" fmla="*/ 1320 w 2233"/>
              <a:gd name="T7" fmla="*/ 0 h 1989"/>
              <a:gd name="T8" fmla="*/ 913 w 2233"/>
              <a:gd name="T9" fmla="*/ 0 h 1989"/>
              <a:gd name="T10" fmla="*/ 695 w 2233"/>
              <a:gd name="T11" fmla="*/ 219 h 1989"/>
              <a:gd name="T12" fmla="*/ 695 w 2233"/>
              <a:gd name="T13" fmla="*/ 356 h 1989"/>
              <a:gd name="T14" fmla="*/ 226 w 2233"/>
              <a:gd name="T15" fmla="*/ 356 h 1989"/>
              <a:gd name="T16" fmla="*/ 0 w 2233"/>
              <a:gd name="T17" fmla="*/ 582 h 1989"/>
              <a:gd name="T18" fmla="*/ 0 w 2233"/>
              <a:gd name="T19" fmla="*/ 1764 h 1989"/>
              <a:gd name="T20" fmla="*/ 226 w 2233"/>
              <a:gd name="T21" fmla="*/ 1989 h 1989"/>
              <a:gd name="T22" fmla="*/ 2008 w 2233"/>
              <a:gd name="T23" fmla="*/ 1989 h 1989"/>
              <a:gd name="T24" fmla="*/ 2233 w 2233"/>
              <a:gd name="T25" fmla="*/ 1764 h 1989"/>
              <a:gd name="T26" fmla="*/ 2233 w 2233"/>
              <a:gd name="T27" fmla="*/ 582 h 1989"/>
              <a:gd name="T28" fmla="*/ 2008 w 2233"/>
              <a:gd name="T29" fmla="*/ 356 h 1989"/>
              <a:gd name="T30" fmla="*/ 880 w 2233"/>
              <a:gd name="T31" fmla="*/ 219 h 1989"/>
              <a:gd name="T32" fmla="*/ 913 w 2233"/>
              <a:gd name="T33" fmla="*/ 186 h 1989"/>
              <a:gd name="T34" fmla="*/ 1320 w 2233"/>
              <a:gd name="T35" fmla="*/ 186 h 1989"/>
              <a:gd name="T36" fmla="*/ 1353 w 2233"/>
              <a:gd name="T37" fmla="*/ 219 h 1989"/>
              <a:gd name="T38" fmla="*/ 1353 w 2233"/>
              <a:gd name="T39" fmla="*/ 356 h 1989"/>
              <a:gd name="T40" fmla="*/ 880 w 2233"/>
              <a:gd name="T41" fmla="*/ 356 h 1989"/>
              <a:gd name="T42" fmla="*/ 880 w 2233"/>
              <a:gd name="T43" fmla="*/ 219 h 1989"/>
              <a:gd name="T44" fmla="*/ 226 w 2233"/>
              <a:gd name="T45" fmla="*/ 489 h 1989"/>
              <a:gd name="T46" fmla="*/ 2008 w 2233"/>
              <a:gd name="T47" fmla="*/ 489 h 1989"/>
              <a:gd name="T48" fmla="*/ 2100 w 2233"/>
              <a:gd name="T49" fmla="*/ 582 h 1989"/>
              <a:gd name="T50" fmla="*/ 2100 w 2233"/>
              <a:gd name="T51" fmla="*/ 1096 h 1989"/>
              <a:gd name="T52" fmla="*/ 1285 w 2233"/>
              <a:gd name="T53" fmla="*/ 1096 h 1989"/>
              <a:gd name="T54" fmla="*/ 1285 w 2233"/>
              <a:gd name="T55" fmla="*/ 1053 h 1989"/>
              <a:gd name="T56" fmla="*/ 1206 w 2233"/>
              <a:gd name="T57" fmla="*/ 973 h 1989"/>
              <a:gd name="T58" fmla="*/ 1027 w 2233"/>
              <a:gd name="T59" fmla="*/ 973 h 1989"/>
              <a:gd name="T60" fmla="*/ 948 w 2233"/>
              <a:gd name="T61" fmla="*/ 1053 h 1989"/>
              <a:gd name="T62" fmla="*/ 948 w 2233"/>
              <a:gd name="T63" fmla="*/ 1096 h 1989"/>
              <a:gd name="T64" fmla="*/ 133 w 2233"/>
              <a:gd name="T65" fmla="*/ 1096 h 1989"/>
              <a:gd name="T66" fmla="*/ 133 w 2233"/>
              <a:gd name="T67" fmla="*/ 582 h 1989"/>
              <a:gd name="T68" fmla="*/ 226 w 2233"/>
              <a:gd name="T69" fmla="*/ 489 h 1989"/>
              <a:gd name="T70" fmla="*/ 1015 w 2233"/>
              <a:gd name="T71" fmla="*/ 1053 h 1989"/>
              <a:gd name="T72" fmla="*/ 1027 w 2233"/>
              <a:gd name="T73" fmla="*/ 1040 h 1989"/>
              <a:gd name="T74" fmla="*/ 1206 w 2233"/>
              <a:gd name="T75" fmla="*/ 1040 h 1989"/>
              <a:gd name="T76" fmla="*/ 1219 w 2233"/>
              <a:gd name="T77" fmla="*/ 1053 h 1989"/>
              <a:gd name="T78" fmla="*/ 1219 w 2233"/>
              <a:gd name="T79" fmla="*/ 1231 h 1989"/>
              <a:gd name="T80" fmla="*/ 1206 w 2233"/>
              <a:gd name="T81" fmla="*/ 1244 h 1989"/>
              <a:gd name="T82" fmla="*/ 1027 w 2233"/>
              <a:gd name="T83" fmla="*/ 1244 h 1989"/>
              <a:gd name="T84" fmla="*/ 1015 w 2233"/>
              <a:gd name="T85" fmla="*/ 1231 h 1989"/>
              <a:gd name="T86" fmla="*/ 1015 w 2233"/>
              <a:gd name="T87" fmla="*/ 1053 h 1989"/>
              <a:gd name="T88" fmla="*/ 2008 w 2233"/>
              <a:gd name="T89" fmla="*/ 1857 h 1989"/>
              <a:gd name="T90" fmla="*/ 226 w 2233"/>
              <a:gd name="T91" fmla="*/ 1857 h 1989"/>
              <a:gd name="T92" fmla="*/ 133 w 2233"/>
              <a:gd name="T93" fmla="*/ 1764 h 1989"/>
              <a:gd name="T94" fmla="*/ 133 w 2233"/>
              <a:gd name="T95" fmla="*/ 1162 h 1989"/>
              <a:gd name="T96" fmla="*/ 948 w 2233"/>
              <a:gd name="T97" fmla="*/ 1162 h 1989"/>
              <a:gd name="T98" fmla="*/ 948 w 2233"/>
              <a:gd name="T99" fmla="*/ 1231 h 1989"/>
              <a:gd name="T100" fmla="*/ 1027 w 2233"/>
              <a:gd name="T101" fmla="*/ 1310 h 1989"/>
              <a:gd name="T102" fmla="*/ 1206 w 2233"/>
              <a:gd name="T103" fmla="*/ 1310 h 1989"/>
              <a:gd name="T104" fmla="*/ 1285 w 2233"/>
              <a:gd name="T105" fmla="*/ 1231 h 1989"/>
              <a:gd name="T106" fmla="*/ 1285 w 2233"/>
              <a:gd name="T107" fmla="*/ 1162 h 1989"/>
              <a:gd name="T108" fmla="*/ 2100 w 2233"/>
              <a:gd name="T109" fmla="*/ 1162 h 1989"/>
              <a:gd name="T110" fmla="*/ 2100 w 2233"/>
              <a:gd name="T111" fmla="*/ 1764 h 1989"/>
              <a:gd name="T112" fmla="*/ 2008 w 2233"/>
              <a:gd name="T113" fmla="*/ 1857 h 1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233" h="1989">
                <a:moveTo>
                  <a:pt x="2008" y="356"/>
                </a:moveTo>
                <a:cubicBezTo>
                  <a:pt x="1539" y="356"/>
                  <a:pt x="1539" y="356"/>
                  <a:pt x="1539" y="356"/>
                </a:cubicBezTo>
                <a:cubicBezTo>
                  <a:pt x="1539" y="219"/>
                  <a:pt x="1539" y="219"/>
                  <a:pt x="1539" y="219"/>
                </a:cubicBezTo>
                <a:cubicBezTo>
                  <a:pt x="1539" y="98"/>
                  <a:pt x="1441" y="0"/>
                  <a:pt x="1320" y="0"/>
                </a:cubicBezTo>
                <a:cubicBezTo>
                  <a:pt x="913" y="0"/>
                  <a:pt x="913" y="0"/>
                  <a:pt x="913" y="0"/>
                </a:cubicBezTo>
                <a:cubicBezTo>
                  <a:pt x="793" y="0"/>
                  <a:pt x="695" y="98"/>
                  <a:pt x="695" y="219"/>
                </a:cubicBezTo>
                <a:cubicBezTo>
                  <a:pt x="695" y="356"/>
                  <a:pt x="695" y="356"/>
                  <a:pt x="695" y="356"/>
                </a:cubicBezTo>
                <a:cubicBezTo>
                  <a:pt x="226" y="356"/>
                  <a:pt x="226" y="356"/>
                  <a:pt x="226" y="356"/>
                </a:cubicBezTo>
                <a:cubicBezTo>
                  <a:pt x="102" y="356"/>
                  <a:pt x="0" y="457"/>
                  <a:pt x="0" y="582"/>
                </a:cubicBezTo>
                <a:cubicBezTo>
                  <a:pt x="0" y="1764"/>
                  <a:pt x="0" y="1764"/>
                  <a:pt x="0" y="1764"/>
                </a:cubicBezTo>
                <a:cubicBezTo>
                  <a:pt x="0" y="1888"/>
                  <a:pt x="102" y="1989"/>
                  <a:pt x="226" y="1989"/>
                </a:cubicBezTo>
                <a:cubicBezTo>
                  <a:pt x="2008" y="1989"/>
                  <a:pt x="2008" y="1989"/>
                  <a:pt x="2008" y="1989"/>
                </a:cubicBezTo>
                <a:cubicBezTo>
                  <a:pt x="2132" y="1989"/>
                  <a:pt x="2233" y="1888"/>
                  <a:pt x="2233" y="1764"/>
                </a:cubicBezTo>
                <a:cubicBezTo>
                  <a:pt x="2233" y="582"/>
                  <a:pt x="2233" y="582"/>
                  <a:pt x="2233" y="582"/>
                </a:cubicBezTo>
                <a:cubicBezTo>
                  <a:pt x="2233" y="457"/>
                  <a:pt x="2132" y="356"/>
                  <a:pt x="2008" y="356"/>
                </a:cubicBezTo>
                <a:close/>
                <a:moveTo>
                  <a:pt x="880" y="219"/>
                </a:moveTo>
                <a:cubicBezTo>
                  <a:pt x="880" y="201"/>
                  <a:pt x="895" y="186"/>
                  <a:pt x="913" y="186"/>
                </a:cubicBezTo>
                <a:cubicBezTo>
                  <a:pt x="1320" y="186"/>
                  <a:pt x="1320" y="186"/>
                  <a:pt x="1320" y="186"/>
                </a:cubicBezTo>
                <a:cubicBezTo>
                  <a:pt x="1339" y="186"/>
                  <a:pt x="1353" y="201"/>
                  <a:pt x="1353" y="219"/>
                </a:cubicBezTo>
                <a:cubicBezTo>
                  <a:pt x="1353" y="356"/>
                  <a:pt x="1353" y="356"/>
                  <a:pt x="1353" y="356"/>
                </a:cubicBezTo>
                <a:cubicBezTo>
                  <a:pt x="880" y="356"/>
                  <a:pt x="880" y="356"/>
                  <a:pt x="880" y="356"/>
                </a:cubicBezTo>
                <a:lnTo>
                  <a:pt x="880" y="219"/>
                </a:lnTo>
                <a:close/>
                <a:moveTo>
                  <a:pt x="226" y="489"/>
                </a:moveTo>
                <a:cubicBezTo>
                  <a:pt x="2008" y="489"/>
                  <a:pt x="2008" y="489"/>
                  <a:pt x="2008" y="489"/>
                </a:cubicBezTo>
                <a:cubicBezTo>
                  <a:pt x="2059" y="489"/>
                  <a:pt x="2100" y="531"/>
                  <a:pt x="2100" y="582"/>
                </a:cubicBezTo>
                <a:cubicBezTo>
                  <a:pt x="2100" y="1096"/>
                  <a:pt x="2100" y="1096"/>
                  <a:pt x="2100" y="1096"/>
                </a:cubicBezTo>
                <a:cubicBezTo>
                  <a:pt x="1285" y="1096"/>
                  <a:pt x="1285" y="1096"/>
                  <a:pt x="1285" y="1096"/>
                </a:cubicBezTo>
                <a:cubicBezTo>
                  <a:pt x="1285" y="1053"/>
                  <a:pt x="1285" y="1053"/>
                  <a:pt x="1285" y="1053"/>
                </a:cubicBezTo>
                <a:cubicBezTo>
                  <a:pt x="1285" y="1009"/>
                  <a:pt x="1250" y="973"/>
                  <a:pt x="1206" y="973"/>
                </a:cubicBezTo>
                <a:cubicBezTo>
                  <a:pt x="1027" y="973"/>
                  <a:pt x="1027" y="973"/>
                  <a:pt x="1027" y="973"/>
                </a:cubicBezTo>
                <a:cubicBezTo>
                  <a:pt x="984" y="973"/>
                  <a:pt x="948" y="1009"/>
                  <a:pt x="948" y="1053"/>
                </a:cubicBezTo>
                <a:cubicBezTo>
                  <a:pt x="948" y="1096"/>
                  <a:pt x="948" y="1096"/>
                  <a:pt x="948" y="1096"/>
                </a:cubicBezTo>
                <a:cubicBezTo>
                  <a:pt x="133" y="1096"/>
                  <a:pt x="133" y="1096"/>
                  <a:pt x="133" y="1096"/>
                </a:cubicBezTo>
                <a:cubicBezTo>
                  <a:pt x="133" y="582"/>
                  <a:pt x="133" y="582"/>
                  <a:pt x="133" y="582"/>
                </a:cubicBezTo>
                <a:cubicBezTo>
                  <a:pt x="133" y="531"/>
                  <a:pt x="175" y="489"/>
                  <a:pt x="226" y="489"/>
                </a:cubicBezTo>
                <a:close/>
                <a:moveTo>
                  <a:pt x="1015" y="1053"/>
                </a:moveTo>
                <a:cubicBezTo>
                  <a:pt x="1015" y="1046"/>
                  <a:pt x="1020" y="1040"/>
                  <a:pt x="1027" y="1040"/>
                </a:cubicBezTo>
                <a:cubicBezTo>
                  <a:pt x="1206" y="1040"/>
                  <a:pt x="1206" y="1040"/>
                  <a:pt x="1206" y="1040"/>
                </a:cubicBezTo>
                <a:cubicBezTo>
                  <a:pt x="1213" y="1040"/>
                  <a:pt x="1219" y="1046"/>
                  <a:pt x="1219" y="1053"/>
                </a:cubicBezTo>
                <a:cubicBezTo>
                  <a:pt x="1219" y="1231"/>
                  <a:pt x="1219" y="1231"/>
                  <a:pt x="1219" y="1231"/>
                </a:cubicBezTo>
                <a:cubicBezTo>
                  <a:pt x="1219" y="1238"/>
                  <a:pt x="1213" y="1244"/>
                  <a:pt x="1206" y="1244"/>
                </a:cubicBezTo>
                <a:cubicBezTo>
                  <a:pt x="1027" y="1244"/>
                  <a:pt x="1027" y="1244"/>
                  <a:pt x="1027" y="1244"/>
                </a:cubicBezTo>
                <a:cubicBezTo>
                  <a:pt x="1020" y="1244"/>
                  <a:pt x="1015" y="1238"/>
                  <a:pt x="1015" y="1231"/>
                </a:cubicBezTo>
                <a:lnTo>
                  <a:pt x="1015" y="1053"/>
                </a:lnTo>
                <a:close/>
                <a:moveTo>
                  <a:pt x="2008" y="1857"/>
                </a:moveTo>
                <a:cubicBezTo>
                  <a:pt x="226" y="1857"/>
                  <a:pt x="226" y="1857"/>
                  <a:pt x="226" y="1857"/>
                </a:cubicBezTo>
                <a:cubicBezTo>
                  <a:pt x="175" y="1857"/>
                  <a:pt x="133" y="1815"/>
                  <a:pt x="133" y="1764"/>
                </a:cubicBezTo>
                <a:cubicBezTo>
                  <a:pt x="133" y="1162"/>
                  <a:pt x="133" y="1162"/>
                  <a:pt x="133" y="1162"/>
                </a:cubicBezTo>
                <a:cubicBezTo>
                  <a:pt x="948" y="1162"/>
                  <a:pt x="948" y="1162"/>
                  <a:pt x="948" y="1162"/>
                </a:cubicBezTo>
                <a:cubicBezTo>
                  <a:pt x="948" y="1231"/>
                  <a:pt x="948" y="1231"/>
                  <a:pt x="948" y="1231"/>
                </a:cubicBezTo>
                <a:cubicBezTo>
                  <a:pt x="948" y="1275"/>
                  <a:pt x="984" y="1310"/>
                  <a:pt x="1027" y="1310"/>
                </a:cubicBezTo>
                <a:cubicBezTo>
                  <a:pt x="1206" y="1310"/>
                  <a:pt x="1206" y="1310"/>
                  <a:pt x="1206" y="1310"/>
                </a:cubicBezTo>
                <a:cubicBezTo>
                  <a:pt x="1250" y="1310"/>
                  <a:pt x="1285" y="1275"/>
                  <a:pt x="1285" y="1231"/>
                </a:cubicBezTo>
                <a:cubicBezTo>
                  <a:pt x="1285" y="1162"/>
                  <a:pt x="1285" y="1162"/>
                  <a:pt x="1285" y="1162"/>
                </a:cubicBezTo>
                <a:cubicBezTo>
                  <a:pt x="2100" y="1162"/>
                  <a:pt x="2100" y="1162"/>
                  <a:pt x="2100" y="1162"/>
                </a:cubicBezTo>
                <a:cubicBezTo>
                  <a:pt x="2100" y="1764"/>
                  <a:pt x="2100" y="1764"/>
                  <a:pt x="2100" y="1764"/>
                </a:cubicBezTo>
                <a:cubicBezTo>
                  <a:pt x="2100" y="1815"/>
                  <a:pt x="2059" y="1857"/>
                  <a:pt x="2008" y="1857"/>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id-ID" altLang="zh-CN"/>
          </a:p>
        </p:txBody>
      </p:sp>
      <p:pic>
        <p:nvPicPr>
          <p:cNvPr id="3" name="图片 2">
            <a:extLst>
              <a:ext uri="{FF2B5EF4-FFF2-40B4-BE49-F238E27FC236}">
                <a16:creationId xmlns:a16="http://schemas.microsoft.com/office/drawing/2014/main" id="{9B8670BD-D633-4CD1-9399-2DB4147BDF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54722" y="1258852"/>
            <a:ext cx="3298556" cy="3178737"/>
          </a:xfrm>
          <a:prstGeom prst="rect">
            <a:avLst/>
          </a:prstGeom>
        </p:spPr>
      </p:pic>
      <p:pic>
        <p:nvPicPr>
          <p:cNvPr id="5" name="图片 4">
            <a:extLst>
              <a:ext uri="{FF2B5EF4-FFF2-40B4-BE49-F238E27FC236}">
                <a16:creationId xmlns:a16="http://schemas.microsoft.com/office/drawing/2014/main" id="{548ED931-7FE1-4F30-968F-EBFA8C8F33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583" y="4228114"/>
            <a:ext cx="3453814" cy="2255400"/>
          </a:xfrm>
          <a:prstGeom prst="rect">
            <a:avLst/>
          </a:prstGeom>
        </p:spPr>
      </p:pic>
      <p:pic>
        <p:nvPicPr>
          <p:cNvPr id="7" name="图片 6">
            <a:extLst>
              <a:ext uri="{FF2B5EF4-FFF2-40B4-BE49-F238E27FC236}">
                <a16:creationId xmlns:a16="http://schemas.microsoft.com/office/drawing/2014/main" id="{13D24A17-61C2-4FD7-B332-CBD6124F32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1090" y="631982"/>
            <a:ext cx="6625338" cy="5594035"/>
          </a:xfrm>
          <a:prstGeom prst="rect">
            <a:avLst/>
          </a:prstGeom>
        </p:spPr>
      </p:pic>
    </p:spTree>
    <p:extLst>
      <p:ext uri="{BB962C8B-B14F-4D97-AF65-F5344CB8AC3E}">
        <p14:creationId xmlns:p14="http://schemas.microsoft.com/office/powerpoint/2010/main" val="1374964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 calcmode="lin" valueType="num">
                                      <p:cBhvr>
                                        <p:cTn id="11" dur="500" fill="hold"/>
                                        <p:tgtEl>
                                          <p:spTgt spid="45"/>
                                        </p:tgtEl>
                                        <p:attrNameLst>
                                          <p:attrName>ppt_w</p:attrName>
                                        </p:attrNameLst>
                                      </p:cBhvr>
                                      <p:tavLst>
                                        <p:tav tm="0">
                                          <p:val>
                                            <p:fltVal val="0"/>
                                          </p:val>
                                        </p:tav>
                                        <p:tav tm="100000">
                                          <p:val>
                                            <p:strVal val="#ppt_w"/>
                                          </p:val>
                                        </p:tav>
                                      </p:tavLst>
                                    </p:anim>
                                    <p:anim calcmode="lin" valueType="num">
                                      <p:cBhvr>
                                        <p:cTn id="12" dur="500" fill="hold"/>
                                        <p:tgtEl>
                                          <p:spTgt spid="45"/>
                                        </p:tgtEl>
                                        <p:attrNameLst>
                                          <p:attrName>ppt_h</p:attrName>
                                        </p:attrNameLst>
                                      </p:cBhvr>
                                      <p:tavLst>
                                        <p:tav tm="0">
                                          <p:val>
                                            <p:fltVal val="0"/>
                                          </p:val>
                                        </p:tav>
                                        <p:tav tm="100000">
                                          <p:val>
                                            <p:strVal val="#ppt_h"/>
                                          </p:val>
                                        </p:tav>
                                      </p:tavLst>
                                    </p:anim>
                                    <p:animEffect transition="in" filter="fade">
                                      <p:cBhvr>
                                        <p:cTn id="13" dur="500"/>
                                        <p:tgtEl>
                                          <p:spTgt spid="45"/>
                                        </p:tgtEl>
                                      </p:cBhvr>
                                    </p:animEffect>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wipe(up)">
                                      <p:cBhvr>
                                        <p:cTn id="17" dur="500"/>
                                        <p:tgtEl>
                                          <p:spTgt spid="33"/>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500"/>
                                        <p:tgtEl>
                                          <p:spTgt spid="34"/>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500"/>
                                        <p:tgtEl>
                                          <p:spTgt spid="42"/>
                                        </p:tgtEl>
                                      </p:cBhvr>
                                    </p:animEffect>
                                  </p:childTnLst>
                                </p:cTn>
                              </p:par>
                            </p:childTnLst>
                          </p:cTn>
                        </p:par>
                        <p:par>
                          <p:cTn id="26" fill="hold">
                            <p:stCondLst>
                              <p:cond delay="2500"/>
                            </p:stCondLst>
                            <p:childTnLst>
                              <p:par>
                                <p:cTn id="27" presetID="53" presetClass="entr" presetSubtype="16" fill="hold" nodeType="afterEffect">
                                  <p:stCondLst>
                                    <p:cond delay="0"/>
                                  </p:stCondLst>
                                  <p:childTnLst>
                                    <p:set>
                                      <p:cBhvr>
                                        <p:cTn id="28" dur="1" fill="hold">
                                          <p:stCondLst>
                                            <p:cond delay="0"/>
                                          </p:stCondLst>
                                        </p:cTn>
                                        <p:tgtEl>
                                          <p:spTgt spid="50"/>
                                        </p:tgtEl>
                                        <p:attrNameLst>
                                          <p:attrName>style.visibility</p:attrName>
                                        </p:attrNameLst>
                                      </p:cBhvr>
                                      <p:to>
                                        <p:strVal val="visible"/>
                                      </p:to>
                                    </p:set>
                                    <p:anim calcmode="lin" valueType="num">
                                      <p:cBhvr>
                                        <p:cTn id="29" dur="500" fill="hold"/>
                                        <p:tgtEl>
                                          <p:spTgt spid="50"/>
                                        </p:tgtEl>
                                        <p:attrNameLst>
                                          <p:attrName>ppt_w</p:attrName>
                                        </p:attrNameLst>
                                      </p:cBhvr>
                                      <p:tavLst>
                                        <p:tav tm="0">
                                          <p:val>
                                            <p:fltVal val="0"/>
                                          </p:val>
                                        </p:tav>
                                        <p:tav tm="100000">
                                          <p:val>
                                            <p:strVal val="#ppt_w"/>
                                          </p:val>
                                        </p:tav>
                                      </p:tavLst>
                                    </p:anim>
                                    <p:anim calcmode="lin" valueType="num">
                                      <p:cBhvr>
                                        <p:cTn id="30" dur="500" fill="hold"/>
                                        <p:tgtEl>
                                          <p:spTgt spid="50"/>
                                        </p:tgtEl>
                                        <p:attrNameLst>
                                          <p:attrName>ppt_h</p:attrName>
                                        </p:attrNameLst>
                                      </p:cBhvr>
                                      <p:tavLst>
                                        <p:tav tm="0">
                                          <p:val>
                                            <p:fltVal val="0"/>
                                          </p:val>
                                        </p:tav>
                                        <p:tav tm="100000">
                                          <p:val>
                                            <p:strVal val="#ppt_h"/>
                                          </p:val>
                                        </p:tav>
                                      </p:tavLst>
                                    </p:anim>
                                    <p:animEffect transition="in" filter="fade">
                                      <p:cBhvr>
                                        <p:cTn id="31" dur="500"/>
                                        <p:tgtEl>
                                          <p:spTgt spid="50"/>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wipe(up)">
                                      <p:cBhvr>
                                        <p:cTn id="35" dur="500"/>
                                        <p:tgtEl>
                                          <p:spTgt spid="29"/>
                                        </p:tgtEl>
                                      </p:cBhvr>
                                    </p:animEffect>
                                  </p:childTnLst>
                                </p:cTn>
                              </p:par>
                            </p:childTnLst>
                          </p:cTn>
                        </p:par>
                        <p:par>
                          <p:cTn id="36" fill="hold">
                            <p:stCondLst>
                              <p:cond delay="3500"/>
                            </p:stCondLst>
                            <p:childTnLst>
                              <p:par>
                                <p:cTn id="37" presetID="10" presetClass="entr" presetSubtype="0" fill="hold" nodeType="after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childTnLst>
                          </p:cTn>
                        </p:par>
                        <p:par>
                          <p:cTn id="40" fill="hold">
                            <p:stCondLst>
                              <p:cond delay="4000"/>
                            </p:stCondLst>
                            <p:childTnLst>
                              <p:par>
                                <p:cTn id="41" presetID="53" presetClass="entr" presetSubtype="16" fill="hold" nodeType="afterEffect">
                                  <p:stCondLst>
                                    <p:cond delay="0"/>
                                  </p:stCondLst>
                                  <p:childTnLst>
                                    <p:set>
                                      <p:cBhvr>
                                        <p:cTn id="42" dur="1" fill="hold">
                                          <p:stCondLst>
                                            <p:cond delay="0"/>
                                          </p:stCondLst>
                                        </p:cTn>
                                        <p:tgtEl>
                                          <p:spTgt spid="46"/>
                                        </p:tgtEl>
                                        <p:attrNameLst>
                                          <p:attrName>style.visibility</p:attrName>
                                        </p:attrNameLst>
                                      </p:cBhvr>
                                      <p:to>
                                        <p:strVal val="visible"/>
                                      </p:to>
                                    </p:set>
                                    <p:anim calcmode="lin" valueType="num">
                                      <p:cBhvr>
                                        <p:cTn id="43" dur="500" fill="hold"/>
                                        <p:tgtEl>
                                          <p:spTgt spid="46"/>
                                        </p:tgtEl>
                                        <p:attrNameLst>
                                          <p:attrName>ppt_w</p:attrName>
                                        </p:attrNameLst>
                                      </p:cBhvr>
                                      <p:tavLst>
                                        <p:tav tm="0">
                                          <p:val>
                                            <p:fltVal val="0"/>
                                          </p:val>
                                        </p:tav>
                                        <p:tav tm="100000">
                                          <p:val>
                                            <p:strVal val="#ppt_w"/>
                                          </p:val>
                                        </p:tav>
                                      </p:tavLst>
                                    </p:anim>
                                    <p:anim calcmode="lin" valueType="num">
                                      <p:cBhvr>
                                        <p:cTn id="44" dur="500" fill="hold"/>
                                        <p:tgtEl>
                                          <p:spTgt spid="46"/>
                                        </p:tgtEl>
                                        <p:attrNameLst>
                                          <p:attrName>ppt_h</p:attrName>
                                        </p:attrNameLst>
                                      </p:cBhvr>
                                      <p:tavLst>
                                        <p:tav tm="0">
                                          <p:val>
                                            <p:fltVal val="0"/>
                                          </p:val>
                                        </p:tav>
                                        <p:tav tm="100000">
                                          <p:val>
                                            <p:strVal val="#ppt_h"/>
                                          </p:val>
                                        </p:tav>
                                      </p:tavLst>
                                    </p:anim>
                                    <p:animEffect transition="in" filter="fade">
                                      <p:cBhvr>
                                        <p:cTn id="45" dur="500"/>
                                        <p:tgtEl>
                                          <p:spTgt spid="46"/>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up)">
                                      <p:cBhvr>
                                        <p:cTn id="49" dur="500"/>
                                        <p:tgtEl>
                                          <p:spTgt spid="25"/>
                                        </p:tgtEl>
                                      </p:cBhvr>
                                    </p:animEffect>
                                  </p:childTnLst>
                                </p:cTn>
                              </p:par>
                            </p:childTnLst>
                          </p:cTn>
                        </p:par>
                        <p:par>
                          <p:cTn id="50" fill="hold">
                            <p:stCondLst>
                              <p:cond delay="5000"/>
                            </p:stCondLst>
                            <p:childTnLst>
                              <p:par>
                                <p:cTn id="51" presetID="10" presetClass="entr" presetSubtype="0" fill="hold" nodeType="afterEffect">
                                  <p:stCondLst>
                                    <p:cond delay="0"/>
                                  </p:stCondLst>
                                  <p:childTnLst>
                                    <p:set>
                                      <p:cBhvr>
                                        <p:cTn id="52" dur="1" fill="hold">
                                          <p:stCondLst>
                                            <p:cond delay="0"/>
                                          </p:stCondLst>
                                        </p:cTn>
                                        <p:tgtEl>
                                          <p:spTgt spid="26"/>
                                        </p:tgtEl>
                                        <p:attrNameLst>
                                          <p:attrName>style.visibility</p:attrName>
                                        </p:attrNameLst>
                                      </p:cBhvr>
                                      <p:to>
                                        <p:strVal val="visible"/>
                                      </p:to>
                                    </p:set>
                                    <p:animEffect transition="in" filter="fade">
                                      <p:cBhvr>
                                        <p:cTn id="53" dur="500"/>
                                        <p:tgtEl>
                                          <p:spTgt spid="26"/>
                                        </p:tgtEl>
                                      </p:cBhvr>
                                    </p:animEffect>
                                  </p:childTnLst>
                                </p:cTn>
                              </p:par>
                            </p:childTnLst>
                          </p:cTn>
                        </p:par>
                        <p:par>
                          <p:cTn id="54" fill="hold">
                            <p:stCondLst>
                              <p:cond delay="5500"/>
                            </p:stCondLst>
                            <p:childTnLst>
                              <p:par>
                                <p:cTn id="55" presetID="10" presetClass="entr" presetSubtype="0" fill="hold" grpId="0" nodeType="after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500"/>
                                        <p:tgtEl>
                                          <p:spTgt spid="44"/>
                                        </p:tgtEl>
                                      </p:cBhvr>
                                    </p:animEffect>
                                  </p:childTnLst>
                                </p:cTn>
                              </p:par>
                            </p:childTnLst>
                          </p:cTn>
                        </p:par>
                        <p:par>
                          <p:cTn id="58" fill="hold">
                            <p:stCondLst>
                              <p:cond delay="6000"/>
                            </p:stCondLst>
                            <p:childTnLst>
                              <p:par>
                                <p:cTn id="59" presetID="53" presetClass="entr" presetSubtype="16" fill="hold" grpId="0" nodeType="afterEffect">
                                  <p:stCondLst>
                                    <p:cond delay="0"/>
                                  </p:stCondLst>
                                  <p:childTnLst>
                                    <p:set>
                                      <p:cBhvr>
                                        <p:cTn id="60" dur="1" fill="hold">
                                          <p:stCondLst>
                                            <p:cond delay="0"/>
                                          </p:stCondLst>
                                        </p:cTn>
                                        <p:tgtEl>
                                          <p:spTgt spid="53"/>
                                        </p:tgtEl>
                                        <p:attrNameLst>
                                          <p:attrName>style.visibility</p:attrName>
                                        </p:attrNameLst>
                                      </p:cBhvr>
                                      <p:to>
                                        <p:strVal val="visible"/>
                                      </p:to>
                                    </p:set>
                                    <p:anim calcmode="lin" valueType="num">
                                      <p:cBhvr>
                                        <p:cTn id="61" dur="500" fill="hold"/>
                                        <p:tgtEl>
                                          <p:spTgt spid="53"/>
                                        </p:tgtEl>
                                        <p:attrNameLst>
                                          <p:attrName>ppt_w</p:attrName>
                                        </p:attrNameLst>
                                      </p:cBhvr>
                                      <p:tavLst>
                                        <p:tav tm="0">
                                          <p:val>
                                            <p:fltVal val="0"/>
                                          </p:val>
                                        </p:tav>
                                        <p:tav tm="100000">
                                          <p:val>
                                            <p:strVal val="#ppt_w"/>
                                          </p:val>
                                        </p:tav>
                                      </p:tavLst>
                                    </p:anim>
                                    <p:anim calcmode="lin" valueType="num">
                                      <p:cBhvr>
                                        <p:cTn id="62" dur="500" fill="hold"/>
                                        <p:tgtEl>
                                          <p:spTgt spid="53"/>
                                        </p:tgtEl>
                                        <p:attrNameLst>
                                          <p:attrName>ppt_h</p:attrName>
                                        </p:attrNameLst>
                                      </p:cBhvr>
                                      <p:tavLst>
                                        <p:tav tm="0">
                                          <p:val>
                                            <p:fltVal val="0"/>
                                          </p:val>
                                        </p:tav>
                                        <p:tav tm="100000">
                                          <p:val>
                                            <p:strVal val="#ppt_h"/>
                                          </p:val>
                                        </p:tav>
                                      </p:tavLst>
                                    </p:anim>
                                    <p:animEffect transition="in" filter="fade">
                                      <p:cBhvr>
                                        <p:cTn id="63" dur="500"/>
                                        <p:tgtEl>
                                          <p:spTgt spid="53"/>
                                        </p:tgtEl>
                                      </p:cBhvr>
                                    </p:animEffect>
                                  </p:childTnLst>
                                </p:cTn>
                              </p:par>
                            </p:childTnLst>
                          </p:cTn>
                        </p:par>
                        <p:par>
                          <p:cTn id="64" fill="hold">
                            <p:stCondLst>
                              <p:cond delay="6500"/>
                            </p:stCondLst>
                            <p:childTnLst>
                              <p:par>
                                <p:cTn id="65" presetID="22" presetClass="entr" presetSubtype="1"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up)">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gtEl>
                                        <p:attrNameLst>
                                          <p:attrName>style.visibility</p:attrName>
                                        </p:attrNameLst>
                                      </p:cBhvr>
                                      <p:to>
                                        <p:strVal val="visible"/>
                                      </p:to>
                                    </p:set>
                                    <p:animEffect transition="in" filter="fade">
                                      <p:cBhvr>
                                        <p:cTn id="72" dur="500"/>
                                        <p:tgtEl>
                                          <p:spTgt spid="3"/>
                                        </p:tgtEl>
                                      </p:cBhvr>
                                    </p:animEffec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fade">
                                      <p:cBhvr>
                                        <p:cTn id="81" dur="1000"/>
                                        <p:tgtEl>
                                          <p:spTgt spid="7"/>
                                        </p:tgtEl>
                                      </p:cBhvr>
                                    </p:animEffect>
                                    <p:anim calcmode="lin" valueType="num">
                                      <p:cBhvr>
                                        <p:cTn id="82" dur="1000" fill="hold"/>
                                        <p:tgtEl>
                                          <p:spTgt spid="7"/>
                                        </p:tgtEl>
                                        <p:attrNameLst>
                                          <p:attrName>ppt_x</p:attrName>
                                        </p:attrNameLst>
                                      </p:cBhvr>
                                      <p:tavLst>
                                        <p:tav tm="0">
                                          <p:val>
                                            <p:strVal val="#ppt_x"/>
                                          </p:val>
                                        </p:tav>
                                        <p:tav tm="100000">
                                          <p:val>
                                            <p:strVal val="#ppt_x"/>
                                          </p:val>
                                        </p:tav>
                                      </p:tavLst>
                                    </p:anim>
                                    <p:anim calcmode="lin" valueType="num">
                                      <p:cBhvr>
                                        <p:cTn id="8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9" grpId="0" animBg="1"/>
      <p:bldP spid="33" grpId="0" animBg="1"/>
      <p:bldP spid="42" grpId="0" animBg="1"/>
      <p:bldP spid="44" grpId="0" animBg="1"/>
      <p:bldP spid="45" grpId="0" animBg="1"/>
      <p:bldP spid="5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iamond 14"/>
          <p:cNvSpPr/>
          <p:nvPr/>
        </p:nvSpPr>
        <p:spPr>
          <a:xfrm rot="18947839">
            <a:off x="581025" y="560388"/>
            <a:ext cx="704850" cy="704850"/>
          </a:xfrm>
          <a:prstGeom prst="ellipse">
            <a:avLst/>
          </a:prstGeom>
          <a:solidFill>
            <a:srgbClr val="559E67"/>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endParaRPr lang="pl-PL" sz="2400" noProof="1">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0"/>
                <a:tileRect/>
              </a:gradFill>
            </a:endParaRPr>
          </a:p>
        </p:txBody>
      </p:sp>
      <p:sp>
        <p:nvSpPr>
          <p:cNvPr id="15" name="文本框 23"/>
          <p:cNvSpPr txBox="1">
            <a:spLocks noChangeArrowheads="1"/>
          </p:cNvSpPr>
          <p:nvPr/>
        </p:nvSpPr>
        <p:spPr bwMode="auto">
          <a:xfrm>
            <a:off x="604838" y="633413"/>
            <a:ext cx="657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04</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6" name="矩形 24"/>
          <p:cNvSpPr>
            <a:spLocks noChangeArrowheads="1"/>
          </p:cNvSpPr>
          <p:nvPr/>
        </p:nvSpPr>
        <p:spPr bwMode="auto">
          <a:xfrm>
            <a:off x="1379538" y="496888"/>
            <a:ext cx="1207382"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en-US" altLang="zh-CN" dirty="0">
                <a:solidFill>
                  <a:srgbClr val="404040"/>
                </a:solidFill>
                <a:latin typeface="微软雅黑" panose="020B0503020204020204" pitchFamily="34" charset="-122"/>
                <a:ea typeface="微软雅黑" panose="020B0503020204020204" pitchFamily="34" charset="-122"/>
              </a:rPr>
              <a:t>-</a:t>
            </a:r>
            <a:r>
              <a:rPr lang="zh-CN" altLang="en-US" dirty="0">
                <a:solidFill>
                  <a:srgbClr val="404040"/>
                </a:solidFill>
                <a:latin typeface="微软雅黑" panose="020B0503020204020204" pitchFamily="34" charset="-122"/>
                <a:ea typeface="微软雅黑" panose="020B0503020204020204" pitchFamily="34" charset="-122"/>
              </a:rPr>
              <a:t>攻略介绍</a:t>
            </a:r>
            <a:endParaRPr lang="en-US" altLang="zh-CN" dirty="0">
              <a:solidFill>
                <a:srgbClr val="404040"/>
              </a:solidFill>
              <a:latin typeface="微软雅黑" panose="020B0503020204020204" pitchFamily="34" charset="-122"/>
              <a:ea typeface="微软雅黑" panose="020B0503020204020204" pitchFamily="34" charset="-122"/>
            </a:endParaRPr>
          </a:p>
        </p:txBody>
      </p:sp>
      <p:sp>
        <p:nvSpPr>
          <p:cNvPr id="17" name="文本框 25"/>
          <p:cNvSpPr txBox="1">
            <a:spLocks noChangeArrowheads="1"/>
          </p:cNvSpPr>
          <p:nvPr/>
        </p:nvSpPr>
        <p:spPr bwMode="auto">
          <a:xfrm>
            <a:off x="1379538" y="935038"/>
            <a:ext cx="4243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dirty="0">
                <a:solidFill>
                  <a:srgbClr val="404040"/>
                </a:solidFill>
                <a:latin typeface="微软雅黑" panose="020B0503020204020204" pitchFamily="34" charset="-122"/>
                <a:ea typeface="微软雅黑" panose="020B0503020204020204" pitchFamily="34" charset="-122"/>
              </a:rPr>
              <a:t>JANE</a:t>
            </a:r>
            <a:r>
              <a:rPr lang="zh-CN" altLang="en-US" sz="1200" dirty="0">
                <a:solidFill>
                  <a:srgbClr val="404040"/>
                </a:solidFill>
                <a:latin typeface="微软雅黑" panose="020B0503020204020204" pitchFamily="34" charset="-122"/>
                <a:ea typeface="微软雅黑" panose="020B0503020204020204" pitchFamily="34" charset="-122"/>
              </a:rPr>
              <a:t>‘</a:t>
            </a:r>
            <a:r>
              <a:rPr lang="en-US" altLang="zh-CN" sz="1200" dirty="0">
                <a:solidFill>
                  <a:srgbClr val="404040"/>
                </a:solidFill>
                <a:latin typeface="微软雅黑" panose="020B0503020204020204" pitchFamily="34" charset="-122"/>
                <a:ea typeface="微软雅黑" panose="020B0503020204020204" pitchFamily="34" charset="-122"/>
              </a:rPr>
              <a:t>S SHOW TIME</a:t>
            </a:r>
            <a:endParaRPr lang="zh-CN" altLang="en-US" sz="1200" dirty="0">
              <a:solidFill>
                <a:srgbClr val="404040"/>
              </a:solidFill>
              <a:latin typeface="微软雅黑" panose="020B0503020204020204" pitchFamily="34" charset="-122"/>
              <a:ea typeface="微软雅黑" panose="020B0503020204020204" pitchFamily="34" charset="-122"/>
            </a:endParaRPr>
          </a:p>
        </p:txBody>
      </p:sp>
      <p:sp>
        <p:nvSpPr>
          <p:cNvPr id="21" name="Oval 17"/>
          <p:cNvSpPr/>
          <p:nvPr/>
        </p:nvSpPr>
        <p:spPr>
          <a:xfrm>
            <a:off x="9206112" y="1739034"/>
            <a:ext cx="644525" cy="644525"/>
          </a:xfrm>
          <a:prstGeom prst="ellipse">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sp>
        <p:nvSpPr>
          <p:cNvPr id="22" name="Freeform 193"/>
          <p:cNvSpPr>
            <a:spLocks noChangeArrowheads="1"/>
          </p:cNvSpPr>
          <p:nvPr/>
        </p:nvSpPr>
        <p:spPr bwMode="auto">
          <a:xfrm>
            <a:off x="9382324" y="1937472"/>
            <a:ext cx="290513" cy="246062"/>
          </a:xfrm>
          <a:custGeom>
            <a:avLst/>
            <a:gdLst>
              <a:gd name="T0" fmla="*/ 117 w 232"/>
              <a:gd name="T1" fmla="*/ 196 h 197"/>
              <a:gd name="T2" fmla="*/ 25 w 232"/>
              <a:gd name="T3" fmla="*/ 104 h 197"/>
              <a:gd name="T4" fmla="*/ 25 w 232"/>
              <a:gd name="T5" fmla="*/ 104 h 197"/>
              <a:gd name="T6" fmla="*/ 25 w 232"/>
              <a:gd name="T7" fmla="*/ 22 h 197"/>
              <a:gd name="T8" fmla="*/ 25 w 232"/>
              <a:gd name="T9" fmla="*/ 22 h 197"/>
              <a:gd name="T10" fmla="*/ 107 w 232"/>
              <a:gd name="T11" fmla="*/ 22 h 197"/>
              <a:gd name="T12" fmla="*/ 117 w 232"/>
              <a:gd name="T13" fmla="*/ 32 h 197"/>
              <a:gd name="T14" fmla="*/ 127 w 232"/>
              <a:gd name="T15" fmla="*/ 22 h 197"/>
              <a:gd name="T16" fmla="*/ 127 w 232"/>
              <a:gd name="T17" fmla="*/ 22 h 197"/>
              <a:gd name="T18" fmla="*/ 209 w 232"/>
              <a:gd name="T19" fmla="*/ 22 h 197"/>
              <a:gd name="T20" fmla="*/ 209 w 232"/>
              <a:gd name="T21" fmla="*/ 22 h 197"/>
              <a:gd name="T22" fmla="*/ 209 w 232"/>
              <a:gd name="T23" fmla="*/ 104 h 197"/>
              <a:gd name="T24" fmla="*/ 117 w 232"/>
              <a:gd name="T25" fmla="*/ 196 h 197"/>
              <a:gd name="T26" fmla="*/ 66 w 232"/>
              <a:gd name="T27" fmla="*/ 14 h 197"/>
              <a:gd name="T28" fmla="*/ 66 w 232"/>
              <a:gd name="T29" fmla="*/ 14 h 197"/>
              <a:gd name="T30" fmla="*/ 31 w 232"/>
              <a:gd name="T31" fmla="*/ 98 h 197"/>
              <a:gd name="T32" fmla="*/ 117 w 232"/>
              <a:gd name="T33" fmla="*/ 184 h 197"/>
              <a:gd name="T34" fmla="*/ 203 w 232"/>
              <a:gd name="T35" fmla="*/ 98 h 197"/>
              <a:gd name="T36" fmla="*/ 203 w 232"/>
              <a:gd name="T37" fmla="*/ 98 h 197"/>
              <a:gd name="T38" fmla="*/ 203 w 232"/>
              <a:gd name="T39" fmla="*/ 28 h 197"/>
              <a:gd name="T40" fmla="*/ 203 w 232"/>
              <a:gd name="T41" fmla="*/ 28 h 197"/>
              <a:gd name="T42" fmla="*/ 133 w 232"/>
              <a:gd name="T43" fmla="*/ 28 h 197"/>
              <a:gd name="T44" fmla="*/ 117 w 232"/>
              <a:gd name="T45" fmla="*/ 44 h 197"/>
              <a:gd name="T46" fmla="*/ 101 w 232"/>
              <a:gd name="T47" fmla="*/ 28 h 197"/>
              <a:gd name="T48" fmla="*/ 101 w 232"/>
              <a:gd name="T49" fmla="*/ 28 h 197"/>
              <a:gd name="T50" fmla="*/ 66 w 232"/>
              <a:gd name="T51" fmla="*/ 14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2" h="197">
                <a:moveTo>
                  <a:pt x="117" y="196"/>
                </a:moveTo>
                <a:lnTo>
                  <a:pt x="25" y="104"/>
                </a:lnTo>
                <a:cubicBezTo>
                  <a:pt x="3" y="81"/>
                  <a:pt x="3" y="45"/>
                  <a:pt x="25" y="22"/>
                </a:cubicBezTo>
                <a:cubicBezTo>
                  <a:pt x="48" y="0"/>
                  <a:pt x="84" y="0"/>
                  <a:pt x="107" y="22"/>
                </a:cubicBezTo>
                <a:lnTo>
                  <a:pt x="117" y="32"/>
                </a:lnTo>
                <a:lnTo>
                  <a:pt x="127" y="22"/>
                </a:lnTo>
                <a:cubicBezTo>
                  <a:pt x="149" y="0"/>
                  <a:pt x="186" y="0"/>
                  <a:pt x="209" y="22"/>
                </a:cubicBezTo>
                <a:cubicBezTo>
                  <a:pt x="231" y="45"/>
                  <a:pt x="231" y="81"/>
                  <a:pt x="209" y="104"/>
                </a:cubicBezTo>
                <a:lnTo>
                  <a:pt x="117" y="196"/>
                </a:lnTo>
                <a:close/>
                <a:moveTo>
                  <a:pt x="66" y="14"/>
                </a:moveTo>
                <a:lnTo>
                  <a:pt x="66" y="14"/>
                </a:lnTo>
                <a:cubicBezTo>
                  <a:pt x="22" y="14"/>
                  <a:pt x="0" y="67"/>
                  <a:pt x="31" y="98"/>
                </a:cubicBezTo>
                <a:lnTo>
                  <a:pt x="117" y="184"/>
                </a:lnTo>
                <a:lnTo>
                  <a:pt x="203" y="98"/>
                </a:lnTo>
                <a:cubicBezTo>
                  <a:pt x="221" y="79"/>
                  <a:pt x="221" y="47"/>
                  <a:pt x="203" y="28"/>
                </a:cubicBezTo>
                <a:cubicBezTo>
                  <a:pt x="183" y="9"/>
                  <a:pt x="152" y="9"/>
                  <a:pt x="133" y="28"/>
                </a:cubicBezTo>
                <a:lnTo>
                  <a:pt x="117" y="44"/>
                </a:lnTo>
                <a:lnTo>
                  <a:pt x="101" y="28"/>
                </a:lnTo>
                <a:cubicBezTo>
                  <a:pt x="92" y="19"/>
                  <a:pt x="79" y="14"/>
                  <a:pt x="66" y="1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ltLang="zh-CN"/>
          </a:p>
        </p:txBody>
      </p:sp>
      <p:sp>
        <p:nvSpPr>
          <p:cNvPr id="23" name="Oval 27"/>
          <p:cNvSpPr/>
          <p:nvPr/>
        </p:nvSpPr>
        <p:spPr>
          <a:xfrm>
            <a:off x="9237418" y="3911132"/>
            <a:ext cx="644525" cy="644525"/>
          </a:xfrm>
          <a:prstGeom prst="ellipse">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sp>
        <p:nvSpPr>
          <p:cNvPr id="24" name="Freeform 217"/>
          <p:cNvSpPr>
            <a:spLocks noChangeArrowheads="1"/>
          </p:cNvSpPr>
          <p:nvPr/>
        </p:nvSpPr>
        <p:spPr bwMode="auto">
          <a:xfrm>
            <a:off x="9421568" y="4127032"/>
            <a:ext cx="268287" cy="214312"/>
          </a:xfrm>
          <a:custGeom>
            <a:avLst/>
            <a:gdLst>
              <a:gd name="T0" fmla="*/ 25 w 216"/>
              <a:gd name="T1" fmla="*/ 171 h 172"/>
              <a:gd name="T2" fmla="*/ 0 w 216"/>
              <a:gd name="T3" fmla="*/ 146 h 172"/>
              <a:gd name="T4" fmla="*/ 0 w 216"/>
              <a:gd name="T5" fmla="*/ 44 h 172"/>
              <a:gd name="T6" fmla="*/ 59 w 216"/>
              <a:gd name="T7" fmla="*/ 19 h 172"/>
              <a:gd name="T8" fmla="*/ 62 w 216"/>
              <a:gd name="T9" fmla="*/ 9 h 172"/>
              <a:gd name="T10" fmla="*/ 141 w 216"/>
              <a:gd name="T11" fmla="*/ 0 h 172"/>
              <a:gd name="T12" fmla="*/ 153 w 216"/>
              <a:gd name="T13" fmla="*/ 9 h 172"/>
              <a:gd name="T14" fmla="*/ 156 w 216"/>
              <a:gd name="T15" fmla="*/ 19 h 172"/>
              <a:gd name="T16" fmla="*/ 190 w 216"/>
              <a:gd name="T17" fmla="*/ 19 h 172"/>
              <a:gd name="T18" fmla="*/ 215 w 216"/>
              <a:gd name="T19" fmla="*/ 146 h 172"/>
              <a:gd name="T20" fmla="*/ 190 w 216"/>
              <a:gd name="T21" fmla="*/ 171 h 172"/>
              <a:gd name="T22" fmla="*/ 25 w 216"/>
              <a:gd name="T23" fmla="*/ 28 h 172"/>
              <a:gd name="T24" fmla="*/ 8 w 216"/>
              <a:gd name="T25" fmla="*/ 146 h 172"/>
              <a:gd name="T26" fmla="*/ 25 w 216"/>
              <a:gd name="T27" fmla="*/ 163 h 172"/>
              <a:gd name="T28" fmla="*/ 190 w 216"/>
              <a:gd name="T29" fmla="*/ 163 h 172"/>
              <a:gd name="T30" fmla="*/ 207 w 216"/>
              <a:gd name="T31" fmla="*/ 44 h 172"/>
              <a:gd name="T32" fmla="*/ 190 w 216"/>
              <a:gd name="T33" fmla="*/ 28 h 172"/>
              <a:gd name="T34" fmla="*/ 145 w 216"/>
              <a:gd name="T35" fmla="*/ 11 h 172"/>
              <a:gd name="T36" fmla="*/ 141 w 216"/>
              <a:gd name="T37" fmla="*/ 8 h 172"/>
              <a:gd name="T38" fmla="*/ 74 w 216"/>
              <a:gd name="T39" fmla="*/ 8 h 172"/>
              <a:gd name="T40" fmla="*/ 65 w 216"/>
              <a:gd name="T41" fmla="*/ 28 h 172"/>
              <a:gd name="T42" fmla="*/ 108 w 216"/>
              <a:gd name="T43" fmla="*/ 146 h 172"/>
              <a:gd name="T44" fmla="*/ 70 w 216"/>
              <a:gd name="T45" fmla="*/ 55 h 172"/>
              <a:gd name="T46" fmla="*/ 160 w 216"/>
              <a:gd name="T47" fmla="*/ 93 h 172"/>
              <a:gd name="T48" fmla="*/ 108 w 216"/>
              <a:gd name="T49" fmla="*/ 146 h 172"/>
              <a:gd name="T50" fmla="*/ 108 w 216"/>
              <a:gd name="T51" fmla="*/ 48 h 172"/>
              <a:gd name="T52" fmla="*/ 76 w 216"/>
              <a:gd name="T53" fmla="*/ 124 h 172"/>
              <a:gd name="T54" fmla="*/ 152 w 216"/>
              <a:gd name="T55" fmla="*/ 93 h 172"/>
              <a:gd name="T56" fmla="*/ 185 w 216"/>
              <a:gd name="T57" fmla="*/ 43 h 172"/>
              <a:gd name="T58" fmla="*/ 180 w 216"/>
              <a:gd name="T59" fmla="*/ 56 h 172"/>
              <a:gd name="T60" fmla="*/ 193 w 216"/>
              <a:gd name="T61" fmla="*/ 51 h 172"/>
              <a:gd name="T62" fmla="*/ 185 w 216"/>
              <a:gd name="T63" fmla="*/ 43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16" h="172">
                <a:moveTo>
                  <a:pt x="190" y="171"/>
                </a:moveTo>
                <a:lnTo>
                  <a:pt x="25" y="171"/>
                </a:lnTo>
                <a:cubicBezTo>
                  <a:pt x="11" y="171"/>
                  <a:pt x="0" y="160"/>
                  <a:pt x="0" y="146"/>
                </a:cubicBezTo>
                <a:lnTo>
                  <a:pt x="0" y="44"/>
                </a:lnTo>
                <a:cubicBezTo>
                  <a:pt x="0" y="31"/>
                  <a:pt x="11" y="19"/>
                  <a:pt x="25" y="19"/>
                </a:cubicBezTo>
                <a:lnTo>
                  <a:pt x="59" y="19"/>
                </a:lnTo>
                <a:lnTo>
                  <a:pt x="62" y="9"/>
                </a:lnTo>
                <a:cubicBezTo>
                  <a:pt x="63" y="4"/>
                  <a:pt x="68" y="0"/>
                  <a:pt x="74" y="0"/>
                </a:cubicBezTo>
                <a:lnTo>
                  <a:pt x="141" y="0"/>
                </a:lnTo>
                <a:cubicBezTo>
                  <a:pt x="147" y="0"/>
                  <a:pt x="152" y="4"/>
                  <a:pt x="153" y="9"/>
                </a:cubicBezTo>
                <a:lnTo>
                  <a:pt x="154" y="10"/>
                </a:lnTo>
                <a:lnTo>
                  <a:pt x="156" y="19"/>
                </a:lnTo>
                <a:lnTo>
                  <a:pt x="190" y="19"/>
                </a:lnTo>
                <a:cubicBezTo>
                  <a:pt x="204" y="19"/>
                  <a:pt x="215" y="31"/>
                  <a:pt x="215" y="44"/>
                </a:cubicBezTo>
                <a:lnTo>
                  <a:pt x="215" y="146"/>
                </a:lnTo>
                <a:cubicBezTo>
                  <a:pt x="215" y="160"/>
                  <a:pt x="204" y="171"/>
                  <a:pt x="190" y="171"/>
                </a:cubicBezTo>
                <a:close/>
                <a:moveTo>
                  <a:pt x="25" y="28"/>
                </a:moveTo>
                <a:lnTo>
                  <a:pt x="25" y="28"/>
                </a:lnTo>
                <a:cubicBezTo>
                  <a:pt x="15" y="28"/>
                  <a:pt x="8" y="35"/>
                  <a:pt x="8" y="44"/>
                </a:cubicBezTo>
                <a:lnTo>
                  <a:pt x="8" y="146"/>
                </a:lnTo>
                <a:cubicBezTo>
                  <a:pt x="8" y="155"/>
                  <a:pt x="15" y="163"/>
                  <a:pt x="25" y="163"/>
                </a:cubicBezTo>
                <a:lnTo>
                  <a:pt x="190" y="163"/>
                </a:lnTo>
                <a:cubicBezTo>
                  <a:pt x="200" y="163"/>
                  <a:pt x="207" y="155"/>
                  <a:pt x="207" y="146"/>
                </a:cubicBezTo>
                <a:lnTo>
                  <a:pt x="207" y="44"/>
                </a:lnTo>
                <a:cubicBezTo>
                  <a:pt x="207" y="35"/>
                  <a:pt x="200" y="28"/>
                  <a:pt x="190" y="28"/>
                </a:cubicBezTo>
                <a:lnTo>
                  <a:pt x="150" y="28"/>
                </a:lnTo>
                <a:lnTo>
                  <a:pt x="145" y="11"/>
                </a:lnTo>
                <a:cubicBezTo>
                  <a:pt x="145" y="9"/>
                  <a:pt x="143" y="8"/>
                  <a:pt x="141" y="8"/>
                </a:cubicBezTo>
                <a:lnTo>
                  <a:pt x="74" y="8"/>
                </a:lnTo>
                <a:cubicBezTo>
                  <a:pt x="72" y="8"/>
                  <a:pt x="70" y="9"/>
                  <a:pt x="70" y="11"/>
                </a:cubicBezTo>
                <a:lnTo>
                  <a:pt x="65" y="28"/>
                </a:lnTo>
                <a:lnTo>
                  <a:pt x="25" y="28"/>
                </a:lnTo>
                <a:close/>
                <a:moveTo>
                  <a:pt x="108" y="146"/>
                </a:moveTo>
                <a:lnTo>
                  <a:pt x="108" y="146"/>
                </a:lnTo>
                <a:cubicBezTo>
                  <a:pt x="61" y="146"/>
                  <a:pt x="37" y="89"/>
                  <a:pt x="70" y="55"/>
                </a:cubicBezTo>
                <a:cubicBezTo>
                  <a:pt x="104" y="22"/>
                  <a:pt x="160" y="46"/>
                  <a:pt x="160" y="93"/>
                </a:cubicBezTo>
                <a:cubicBezTo>
                  <a:pt x="160" y="122"/>
                  <a:pt x="136" y="146"/>
                  <a:pt x="108" y="146"/>
                </a:cubicBezTo>
                <a:close/>
                <a:moveTo>
                  <a:pt x="108" y="48"/>
                </a:moveTo>
                <a:lnTo>
                  <a:pt x="108" y="48"/>
                </a:lnTo>
                <a:cubicBezTo>
                  <a:pt x="68" y="48"/>
                  <a:pt x="48" y="96"/>
                  <a:pt x="76" y="124"/>
                </a:cubicBezTo>
                <a:cubicBezTo>
                  <a:pt x="104" y="152"/>
                  <a:pt x="152" y="133"/>
                  <a:pt x="152" y="93"/>
                </a:cubicBezTo>
                <a:cubicBezTo>
                  <a:pt x="152" y="68"/>
                  <a:pt x="132" y="48"/>
                  <a:pt x="108" y="48"/>
                </a:cubicBezTo>
                <a:close/>
                <a:moveTo>
                  <a:pt x="185" y="43"/>
                </a:moveTo>
                <a:lnTo>
                  <a:pt x="185" y="43"/>
                </a:lnTo>
                <a:cubicBezTo>
                  <a:pt x="178" y="43"/>
                  <a:pt x="175" y="52"/>
                  <a:pt x="180" y="56"/>
                </a:cubicBezTo>
                <a:cubicBezTo>
                  <a:pt x="184" y="61"/>
                  <a:pt x="193" y="58"/>
                  <a:pt x="193" y="51"/>
                </a:cubicBezTo>
                <a:cubicBezTo>
                  <a:pt x="193" y="46"/>
                  <a:pt x="189" y="43"/>
                  <a:pt x="185" y="43"/>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ltLang="zh-CN"/>
          </a:p>
        </p:txBody>
      </p:sp>
      <p:sp>
        <p:nvSpPr>
          <p:cNvPr id="25" name="Oval 32"/>
          <p:cNvSpPr/>
          <p:nvPr/>
        </p:nvSpPr>
        <p:spPr>
          <a:xfrm>
            <a:off x="9205317" y="2768738"/>
            <a:ext cx="644525" cy="644525"/>
          </a:xfrm>
          <a:prstGeom prst="ellipse">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p>
        </p:txBody>
      </p:sp>
      <p:sp>
        <p:nvSpPr>
          <p:cNvPr id="27" name="Freeform 222"/>
          <p:cNvSpPr>
            <a:spLocks noChangeArrowheads="1"/>
          </p:cNvSpPr>
          <p:nvPr/>
        </p:nvSpPr>
        <p:spPr bwMode="auto">
          <a:xfrm>
            <a:off x="9394229" y="2975113"/>
            <a:ext cx="268288" cy="261938"/>
          </a:xfrm>
          <a:custGeom>
            <a:avLst/>
            <a:gdLst>
              <a:gd name="T0" fmla="*/ 186 w 216"/>
              <a:gd name="T1" fmla="*/ 0 h 210"/>
              <a:gd name="T2" fmla="*/ 29 w 216"/>
              <a:gd name="T3" fmla="*/ 0 h 210"/>
              <a:gd name="T4" fmla="*/ 29 w 216"/>
              <a:gd name="T5" fmla="*/ 0 h 210"/>
              <a:gd name="T6" fmla="*/ 0 w 216"/>
              <a:gd name="T7" fmla="*/ 29 h 210"/>
              <a:gd name="T8" fmla="*/ 0 w 216"/>
              <a:gd name="T9" fmla="*/ 136 h 210"/>
              <a:gd name="T10" fmla="*/ 0 w 216"/>
              <a:gd name="T11" fmla="*/ 136 h 210"/>
              <a:gd name="T12" fmla="*/ 29 w 216"/>
              <a:gd name="T13" fmla="*/ 165 h 210"/>
              <a:gd name="T14" fmla="*/ 32 w 216"/>
              <a:gd name="T15" fmla="*/ 165 h 210"/>
              <a:gd name="T16" fmla="*/ 32 w 216"/>
              <a:gd name="T17" fmla="*/ 209 h 210"/>
              <a:gd name="T18" fmla="*/ 96 w 216"/>
              <a:gd name="T19" fmla="*/ 165 h 210"/>
              <a:gd name="T20" fmla="*/ 186 w 216"/>
              <a:gd name="T21" fmla="*/ 165 h 210"/>
              <a:gd name="T22" fmla="*/ 186 w 216"/>
              <a:gd name="T23" fmla="*/ 165 h 210"/>
              <a:gd name="T24" fmla="*/ 215 w 216"/>
              <a:gd name="T25" fmla="*/ 136 h 210"/>
              <a:gd name="T26" fmla="*/ 215 w 216"/>
              <a:gd name="T27" fmla="*/ 29 h 210"/>
              <a:gd name="T28" fmla="*/ 215 w 216"/>
              <a:gd name="T29" fmla="*/ 29 h 210"/>
              <a:gd name="T30" fmla="*/ 186 w 216"/>
              <a:gd name="T31" fmla="*/ 0 h 210"/>
              <a:gd name="T32" fmla="*/ 207 w 216"/>
              <a:gd name="T33" fmla="*/ 136 h 210"/>
              <a:gd name="T34" fmla="*/ 207 w 216"/>
              <a:gd name="T35" fmla="*/ 136 h 210"/>
              <a:gd name="T36" fmla="*/ 186 w 216"/>
              <a:gd name="T37" fmla="*/ 157 h 210"/>
              <a:gd name="T38" fmla="*/ 93 w 216"/>
              <a:gd name="T39" fmla="*/ 157 h 210"/>
              <a:gd name="T40" fmla="*/ 40 w 216"/>
              <a:gd name="T41" fmla="*/ 193 h 210"/>
              <a:gd name="T42" fmla="*/ 41 w 216"/>
              <a:gd name="T43" fmla="*/ 157 h 210"/>
              <a:gd name="T44" fmla="*/ 29 w 216"/>
              <a:gd name="T45" fmla="*/ 157 h 210"/>
              <a:gd name="T46" fmla="*/ 29 w 216"/>
              <a:gd name="T47" fmla="*/ 157 h 210"/>
              <a:gd name="T48" fmla="*/ 8 w 216"/>
              <a:gd name="T49" fmla="*/ 136 h 210"/>
              <a:gd name="T50" fmla="*/ 8 w 216"/>
              <a:gd name="T51" fmla="*/ 29 h 210"/>
              <a:gd name="T52" fmla="*/ 8 w 216"/>
              <a:gd name="T53" fmla="*/ 29 h 210"/>
              <a:gd name="T54" fmla="*/ 29 w 216"/>
              <a:gd name="T55" fmla="*/ 8 h 210"/>
              <a:gd name="T56" fmla="*/ 186 w 216"/>
              <a:gd name="T57" fmla="*/ 8 h 210"/>
              <a:gd name="T58" fmla="*/ 186 w 216"/>
              <a:gd name="T59" fmla="*/ 8 h 210"/>
              <a:gd name="T60" fmla="*/ 207 w 216"/>
              <a:gd name="T61" fmla="*/ 29 h 210"/>
              <a:gd name="T62" fmla="*/ 207 w 216"/>
              <a:gd name="T63" fmla="*/ 136 h 210"/>
              <a:gd name="T64" fmla="*/ 78 w 216"/>
              <a:gd name="T65" fmla="*/ 80 h 210"/>
              <a:gd name="T66" fmla="*/ 78 w 216"/>
              <a:gd name="T67" fmla="*/ 80 h 210"/>
              <a:gd name="T68" fmla="*/ 57 w 216"/>
              <a:gd name="T69" fmla="*/ 88 h 210"/>
              <a:gd name="T70" fmla="*/ 57 w 216"/>
              <a:gd name="T71" fmla="*/ 88 h 210"/>
              <a:gd name="T72" fmla="*/ 65 w 216"/>
              <a:gd name="T73" fmla="*/ 67 h 210"/>
              <a:gd name="T74" fmla="*/ 65 w 216"/>
              <a:gd name="T75" fmla="*/ 67 h 210"/>
              <a:gd name="T76" fmla="*/ 78 w 216"/>
              <a:gd name="T77" fmla="*/ 80 h 210"/>
              <a:gd name="T78" fmla="*/ 120 w 216"/>
              <a:gd name="T79" fmla="*/ 80 h 210"/>
              <a:gd name="T80" fmla="*/ 120 w 216"/>
              <a:gd name="T81" fmla="*/ 80 h 210"/>
              <a:gd name="T82" fmla="*/ 99 w 216"/>
              <a:gd name="T83" fmla="*/ 88 h 210"/>
              <a:gd name="T84" fmla="*/ 99 w 216"/>
              <a:gd name="T85" fmla="*/ 88 h 210"/>
              <a:gd name="T86" fmla="*/ 108 w 216"/>
              <a:gd name="T87" fmla="*/ 67 h 210"/>
              <a:gd name="T88" fmla="*/ 108 w 216"/>
              <a:gd name="T89" fmla="*/ 67 h 210"/>
              <a:gd name="T90" fmla="*/ 120 w 216"/>
              <a:gd name="T91" fmla="*/ 80 h 210"/>
              <a:gd name="T92" fmla="*/ 162 w 216"/>
              <a:gd name="T93" fmla="*/ 81 h 210"/>
              <a:gd name="T94" fmla="*/ 162 w 216"/>
              <a:gd name="T95" fmla="*/ 81 h 210"/>
              <a:gd name="T96" fmla="*/ 141 w 216"/>
              <a:gd name="T97" fmla="*/ 90 h 210"/>
              <a:gd name="T98" fmla="*/ 141 w 216"/>
              <a:gd name="T99" fmla="*/ 90 h 210"/>
              <a:gd name="T100" fmla="*/ 150 w 216"/>
              <a:gd name="T101" fmla="*/ 69 h 210"/>
              <a:gd name="T102" fmla="*/ 150 w 216"/>
              <a:gd name="T103" fmla="*/ 69 h 210"/>
              <a:gd name="T104" fmla="*/ 162 w 216"/>
              <a:gd name="T105" fmla="*/ 81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6" h="210">
                <a:moveTo>
                  <a:pt x="186" y="0"/>
                </a:moveTo>
                <a:lnTo>
                  <a:pt x="29" y="0"/>
                </a:lnTo>
                <a:cubicBezTo>
                  <a:pt x="13" y="0"/>
                  <a:pt x="0" y="13"/>
                  <a:pt x="0" y="29"/>
                </a:cubicBezTo>
                <a:lnTo>
                  <a:pt x="0" y="136"/>
                </a:lnTo>
                <a:cubicBezTo>
                  <a:pt x="0" y="152"/>
                  <a:pt x="13" y="165"/>
                  <a:pt x="29" y="165"/>
                </a:cubicBezTo>
                <a:lnTo>
                  <a:pt x="32" y="165"/>
                </a:lnTo>
                <a:lnTo>
                  <a:pt x="32" y="209"/>
                </a:lnTo>
                <a:lnTo>
                  <a:pt x="96" y="165"/>
                </a:lnTo>
                <a:lnTo>
                  <a:pt x="186" y="165"/>
                </a:lnTo>
                <a:cubicBezTo>
                  <a:pt x="202" y="165"/>
                  <a:pt x="215" y="152"/>
                  <a:pt x="215" y="136"/>
                </a:cubicBezTo>
                <a:lnTo>
                  <a:pt x="215" y="29"/>
                </a:lnTo>
                <a:cubicBezTo>
                  <a:pt x="215" y="13"/>
                  <a:pt x="202" y="0"/>
                  <a:pt x="186" y="0"/>
                </a:cubicBezTo>
                <a:close/>
                <a:moveTo>
                  <a:pt x="207" y="136"/>
                </a:moveTo>
                <a:lnTo>
                  <a:pt x="207" y="136"/>
                </a:lnTo>
                <a:cubicBezTo>
                  <a:pt x="207" y="147"/>
                  <a:pt x="198" y="157"/>
                  <a:pt x="186" y="157"/>
                </a:cubicBezTo>
                <a:lnTo>
                  <a:pt x="93" y="157"/>
                </a:lnTo>
                <a:lnTo>
                  <a:pt x="40" y="193"/>
                </a:lnTo>
                <a:lnTo>
                  <a:pt x="41" y="157"/>
                </a:lnTo>
                <a:lnTo>
                  <a:pt x="29" y="157"/>
                </a:lnTo>
                <a:cubicBezTo>
                  <a:pt x="17" y="157"/>
                  <a:pt x="8" y="147"/>
                  <a:pt x="8" y="136"/>
                </a:cubicBezTo>
                <a:lnTo>
                  <a:pt x="8" y="29"/>
                </a:lnTo>
                <a:cubicBezTo>
                  <a:pt x="8" y="17"/>
                  <a:pt x="17" y="8"/>
                  <a:pt x="29" y="8"/>
                </a:cubicBezTo>
                <a:lnTo>
                  <a:pt x="186" y="8"/>
                </a:lnTo>
                <a:cubicBezTo>
                  <a:pt x="198" y="8"/>
                  <a:pt x="207" y="17"/>
                  <a:pt x="207" y="29"/>
                </a:cubicBezTo>
                <a:lnTo>
                  <a:pt x="207" y="136"/>
                </a:lnTo>
                <a:close/>
                <a:moveTo>
                  <a:pt x="78" y="80"/>
                </a:moveTo>
                <a:lnTo>
                  <a:pt x="78" y="80"/>
                </a:lnTo>
                <a:cubicBezTo>
                  <a:pt x="78" y="91"/>
                  <a:pt x="65" y="97"/>
                  <a:pt x="57" y="88"/>
                </a:cubicBezTo>
                <a:cubicBezTo>
                  <a:pt x="49" y="81"/>
                  <a:pt x="54" y="67"/>
                  <a:pt x="65" y="67"/>
                </a:cubicBezTo>
                <a:cubicBezTo>
                  <a:pt x="72" y="67"/>
                  <a:pt x="78" y="73"/>
                  <a:pt x="78" y="80"/>
                </a:cubicBezTo>
                <a:close/>
                <a:moveTo>
                  <a:pt x="120" y="80"/>
                </a:moveTo>
                <a:lnTo>
                  <a:pt x="120" y="80"/>
                </a:lnTo>
                <a:cubicBezTo>
                  <a:pt x="120" y="91"/>
                  <a:pt x="107" y="97"/>
                  <a:pt x="99" y="88"/>
                </a:cubicBezTo>
                <a:cubicBezTo>
                  <a:pt x="91" y="81"/>
                  <a:pt x="97" y="67"/>
                  <a:pt x="108" y="67"/>
                </a:cubicBezTo>
                <a:cubicBezTo>
                  <a:pt x="114" y="67"/>
                  <a:pt x="120" y="73"/>
                  <a:pt x="120" y="80"/>
                </a:cubicBezTo>
                <a:close/>
                <a:moveTo>
                  <a:pt x="162" y="81"/>
                </a:moveTo>
                <a:lnTo>
                  <a:pt x="162" y="81"/>
                </a:lnTo>
                <a:cubicBezTo>
                  <a:pt x="162" y="93"/>
                  <a:pt x="149" y="98"/>
                  <a:pt x="141" y="90"/>
                </a:cubicBezTo>
                <a:cubicBezTo>
                  <a:pt x="133" y="82"/>
                  <a:pt x="138" y="69"/>
                  <a:pt x="150" y="69"/>
                </a:cubicBezTo>
                <a:cubicBezTo>
                  <a:pt x="156" y="69"/>
                  <a:pt x="162" y="74"/>
                  <a:pt x="162" y="81"/>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en-US" altLang="zh-CN"/>
          </a:p>
        </p:txBody>
      </p:sp>
      <p:sp>
        <p:nvSpPr>
          <p:cNvPr id="33" name="文本框 25"/>
          <p:cNvSpPr txBox="1">
            <a:spLocks noChangeArrowheads="1"/>
          </p:cNvSpPr>
          <p:nvPr/>
        </p:nvSpPr>
        <p:spPr bwMode="auto">
          <a:xfrm>
            <a:off x="10026849" y="1950958"/>
            <a:ext cx="190691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rgbClr val="404040"/>
                </a:solidFill>
                <a:latin typeface="微软雅黑" panose="020B0503020204020204" pitchFamily="34" charset="-122"/>
                <a:ea typeface="微软雅黑" panose="020B0503020204020204" pitchFamily="34" charset="-122"/>
              </a:rPr>
              <a:t>相关照片视频展示</a:t>
            </a:r>
          </a:p>
        </p:txBody>
      </p:sp>
      <p:sp>
        <p:nvSpPr>
          <p:cNvPr id="34" name="文本框 26"/>
          <p:cNvSpPr txBox="1">
            <a:spLocks noChangeArrowheads="1"/>
          </p:cNvSpPr>
          <p:nvPr/>
        </p:nvSpPr>
        <p:spPr bwMode="auto">
          <a:xfrm>
            <a:off x="10133212" y="4064117"/>
            <a:ext cx="159583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rgbClr val="404040"/>
                </a:solidFill>
                <a:latin typeface="微软雅黑" panose="020B0503020204020204" pitchFamily="34" charset="-122"/>
                <a:ea typeface="微软雅黑" panose="020B0503020204020204" pitchFamily="34" charset="-122"/>
              </a:rPr>
              <a:t>已参与者评价</a:t>
            </a:r>
          </a:p>
        </p:txBody>
      </p:sp>
      <p:sp>
        <p:nvSpPr>
          <p:cNvPr id="35" name="文本框 27"/>
          <p:cNvSpPr txBox="1">
            <a:spLocks noChangeArrowheads="1"/>
          </p:cNvSpPr>
          <p:nvPr/>
        </p:nvSpPr>
        <p:spPr bwMode="auto">
          <a:xfrm>
            <a:off x="10133212" y="2921723"/>
            <a:ext cx="14600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dirty="0">
                <a:solidFill>
                  <a:srgbClr val="404040"/>
                </a:solidFill>
                <a:latin typeface="微软雅黑" panose="020B0503020204020204" pitchFamily="34" charset="-122"/>
                <a:ea typeface="微软雅黑" panose="020B0503020204020204" pitchFamily="34" charset="-122"/>
              </a:rPr>
              <a:t>体验内容详情</a:t>
            </a:r>
          </a:p>
        </p:txBody>
      </p:sp>
      <p:pic>
        <p:nvPicPr>
          <p:cNvPr id="3" name="图片 2">
            <a:extLst>
              <a:ext uri="{FF2B5EF4-FFF2-40B4-BE49-F238E27FC236}">
                <a16:creationId xmlns:a16="http://schemas.microsoft.com/office/drawing/2014/main" id="{5C1A09DA-2FBF-4B6D-AEF0-2C984C7829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236" y="1839892"/>
            <a:ext cx="7368617" cy="3568639"/>
          </a:xfrm>
          <a:prstGeom prst="rect">
            <a:avLst/>
          </a:prstGeom>
        </p:spPr>
      </p:pic>
      <p:pic>
        <p:nvPicPr>
          <p:cNvPr id="5" name="图片 4">
            <a:extLst>
              <a:ext uri="{FF2B5EF4-FFF2-40B4-BE49-F238E27FC236}">
                <a16:creationId xmlns:a16="http://schemas.microsoft.com/office/drawing/2014/main" id="{3E06A615-22CC-44DC-A0BC-873A1152B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0045" y="355539"/>
            <a:ext cx="5799637" cy="6399448"/>
          </a:xfrm>
          <a:prstGeom prst="rect">
            <a:avLst/>
          </a:prstGeom>
        </p:spPr>
      </p:pic>
    </p:spTree>
    <p:extLst>
      <p:ext uri="{BB962C8B-B14F-4D97-AF65-F5344CB8AC3E}">
        <p14:creationId xmlns:p14="http://schemas.microsoft.com/office/powerpoint/2010/main" val="16473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7001" y="-2667001"/>
            <a:ext cx="6858000" cy="12192002"/>
          </a:xfrm>
          <a:prstGeom prst="rect">
            <a:avLst/>
          </a:prstGeom>
        </p:spPr>
      </p:pic>
      <p:sp>
        <p:nvSpPr>
          <p:cNvPr id="13" name="文本框 18"/>
          <p:cNvSpPr txBox="1">
            <a:spLocks noChangeArrowheads="1"/>
          </p:cNvSpPr>
          <p:nvPr/>
        </p:nvSpPr>
        <p:spPr bwMode="auto">
          <a:xfrm>
            <a:off x="2628902" y="2497975"/>
            <a:ext cx="6934198"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11500" dirty="0">
                <a:solidFill>
                  <a:srgbClr val="559E67"/>
                </a:solidFill>
                <a:latin typeface="Impact" panose="020B0806030902050204" pitchFamily="34" charset="0"/>
                <a:ea typeface="微软雅黑" panose="020B0503020204020204" pitchFamily="34" charset="-122"/>
              </a:rPr>
              <a:t>THANK YOU</a:t>
            </a:r>
            <a:endParaRPr lang="zh-CN" altLang="en-US" sz="11500" dirty="0">
              <a:solidFill>
                <a:srgbClr val="559E67"/>
              </a:solidFill>
              <a:latin typeface="Impact" panose="020B0806030902050204" pitchFamily="34" charset="0"/>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7001" y="-2667001"/>
            <a:ext cx="6858000" cy="12192002"/>
          </a:xfrm>
          <a:prstGeom prst="rect">
            <a:avLst/>
          </a:prstGeom>
        </p:spPr>
      </p:pic>
      <p:sp>
        <p:nvSpPr>
          <p:cNvPr id="19" name="文本框 21"/>
          <p:cNvSpPr txBox="1">
            <a:spLocks noChangeArrowheads="1"/>
          </p:cNvSpPr>
          <p:nvPr/>
        </p:nvSpPr>
        <p:spPr bwMode="auto">
          <a:xfrm>
            <a:off x="3335338" y="2717736"/>
            <a:ext cx="1816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5400" dirty="0">
                <a:solidFill>
                  <a:srgbClr val="559E67"/>
                </a:solidFill>
                <a:latin typeface="微软雅黑" panose="020B0503020204020204" pitchFamily="34" charset="-122"/>
                <a:ea typeface="微软雅黑" panose="020B0503020204020204" pitchFamily="34" charset="-122"/>
              </a:rPr>
              <a:t>目录</a:t>
            </a:r>
          </a:p>
        </p:txBody>
      </p:sp>
      <p:sp>
        <p:nvSpPr>
          <p:cNvPr id="20" name="文本框 22"/>
          <p:cNvSpPr txBox="1">
            <a:spLocks noChangeArrowheads="1"/>
          </p:cNvSpPr>
          <p:nvPr/>
        </p:nvSpPr>
        <p:spPr bwMode="auto">
          <a:xfrm>
            <a:off x="5285582" y="2611378"/>
            <a:ext cx="4408924"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ct val="150000"/>
              </a:lnSpc>
            </a:pPr>
            <a:r>
              <a:rPr lang="en-US" altLang="zh-CN" sz="2400" dirty="0">
                <a:solidFill>
                  <a:srgbClr val="559E67"/>
                </a:solidFill>
                <a:latin typeface="微软雅黑" panose="020B0503020204020204" pitchFamily="34" charset="-122"/>
                <a:ea typeface="微软雅黑" panose="020B0503020204020204" pitchFamily="34" charset="-122"/>
              </a:rPr>
              <a:t>01.</a:t>
            </a:r>
            <a:r>
              <a:rPr lang="zh-CN" altLang="en-US" sz="2400" dirty="0">
                <a:solidFill>
                  <a:srgbClr val="559E67"/>
                </a:solidFill>
                <a:latin typeface="微软雅黑" panose="020B0503020204020204" pitchFamily="34" charset="-122"/>
                <a:ea typeface="微软雅黑" panose="020B0503020204020204" pitchFamily="34" charset="-122"/>
              </a:rPr>
              <a:t>网站演示</a:t>
            </a:r>
            <a:endParaRPr lang="en-US" altLang="zh-CN" sz="2400" dirty="0">
              <a:solidFill>
                <a:srgbClr val="559E67"/>
              </a:solidFill>
              <a:latin typeface="微软雅黑" panose="020B0503020204020204" pitchFamily="34" charset="-122"/>
              <a:ea typeface="微软雅黑" panose="020B0503020204020204" pitchFamily="34" charset="-122"/>
            </a:endParaRPr>
          </a:p>
          <a:p>
            <a:pPr algn="ctr">
              <a:lnSpc>
                <a:spcPct val="150000"/>
              </a:lnSpc>
            </a:pPr>
            <a:r>
              <a:rPr lang="en-US" altLang="zh-CN" sz="2400" dirty="0">
                <a:solidFill>
                  <a:srgbClr val="559E67"/>
                </a:solidFill>
                <a:latin typeface="微软雅黑" panose="020B0503020204020204" pitchFamily="34" charset="-122"/>
                <a:ea typeface="微软雅黑" panose="020B0503020204020204" pitchFamily="34" charset="-122"/>
              </a:rPr>
              <a:t>02.</a:t>
            </a:r>
            <a:r>
              <a:rPr lang="zh-CN" altLang="en-US" sz="2400" dirty="0">
                <a:solidFill>
                  <a:srgbClr val="559E67"/>
                </a:solidFill>
                <a:latin typeface="微软雅黑" panose="020B0503020204020204" pitchFamily="34" charset="-122"/>
                <a:ea typeface="微软雅黑" panose="020B0503020204020204" pitchFamily="34" charset="-122"/>
              </a:rPr>
              <a:t>各组员讲解</a:t>
            </a:r>
          </a:p>
        </p:txBody>
      </p:sp>
      <p:sp>
        <p:nvSpPr>
          <p:cNvPr id="21" name="文本框 21"/>
          <p:cNvSpPr txBox="1">
            <a:spLocks noChangeArrowheads="1"/>
          </p:cNvSpPr>
          <p:nvPr/>
        </p:nvSpPr>
        <p:spPr bwMode="auto">
          <a:xfrm>
            <a:off x="3335338" y="3640074"/>
            <a:ext cx="1816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dirty="0">
                <a:solidFill>
                  <a:srgbClr val="559E67"/>
                </a:solidFill>
                <a:latin typeface="微软雅黑" panose="020B0503020204020204" pitchFamily="34" charset="-122"/>
                <a:ea typeface="微软雅黑" panose="020B0503020204020204" pitchFamily="34" charset="-122"/>
              </a:rPr>
              <a:t>contents</a:t>
            </a:r>
            <a:endParaRPr lang="zh-CN" altLang="en-US" sz="2800" dirty="0">
              <a:solidFill>
                <a:srgbClr val="559E67"/>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7001" y="-2667001"/>
            <a:ext cx="6858000" cy="12192002"/>
          </a:xfrm>
          <a:prstGeom prst="rect">
            <a:avLst/>
          </a:prstGeom>
        </p:spPr>
      </p:pic>
      <p:sp>
        <p:nvSpPr>
          <p:cNvPr id="7" name="矩形 16"/>
          <p:cNvSpPr>
            <a:spLocks noChangeArrowheads="1"/>
          </p:cNvSpPr>
          <p:nvPr/>
        </p:nvSpPr>
        <p:spPr bwMode="auto">
          <a:xfrm>
            <a:off x="5542002" y="3548935"/>
            <a:ext cx="1107996"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dirty="0">
                <a:solidFill>
                  <a:srgbClr val="559E67"/>
                </a:solidFill>
                <a:latin typeface="微软雅黑" panose="020B0503020204020204" pitchFamily="34" charset="-122"/>
                <a:ea typeface="微软雅黑" panose="020B0503020204020204" pitchFamily="34" charset="-122"/>
              </a:rPr>
              <a:t>分工讲解</a:t>
            </a:r>
            <a:endParaRPr lang="en-US" altLang="zh-CN" dirty="0">
              <a:solidFill>
                <a:srgbClr val="559E67"/>
              </a:solidFill>
              <a:latin typeface="微软雅黑" panose="020B0503020204020204" pitchFamily="34" charset="-122"/>
              <a:ea typeface="微软雅黑" panose="020B0503020204020204" pitchFamily="34" charset="-122"/>
            </a:endParaRPr>
          </a:p>
        </p:txBody>
      </p:sp>
      <p:sp>
        <p:nvSpPr>
          <p:cNvPr id="2" name="矩形 1"/>
          <p:cNvSpPr/>
          <p:nvPr/>
        </p:nvSpPr>
        <p:spPr>
          <a:xfrm>
            <a:off x="5607050" y="2389188"/>
            <a:ext cx="977900" cy="977900"/>
          </a:xfrm>
          <a:prstGeom prst="rect">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0"/>
          <p:cNvSpPr txBox="1">
            <a:spLocks noChangeArrowheads="1"/>
          </p:cNvSpPr>
          <p:nvPr/>
        </p:nvSpPr>
        <p:spPr bwMode="auto">
          <a:xfrm>
            <a:off x="5478464" y="2418953"/>
            <a:ext cx="1290636" cy="923330"/>
          </a:xfrm>
          <a:prstGeom prst="rect">
            <a:avLst/>
          </a:prstGeom>
          <a:noFill/>
          <a:ln w="9525">
            <a:noFill/>
            <a:miter lim="800000"/>
          </a:ln>
        </p:spPr>
        <p:txBody>
          <a:bodyPr wrap="square">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02</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2726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iamond 14"/>
          <p:cNvSpPr/>
          <p:nvPr/>
        </p:nvSpPr>
        <p:spPr>
          <a:xfrm rot="18947839">
            <a:off x="581025" y="560388"/>
            <a:ext cx="704850" cy="704850"/>
          </a:xfrm>
          <a:prstGeom prst="ellipse">
            <a:avLst/>
          </a:prstGeom>
          <a:solidFill>
            <a:srgbClr val="559E67"/>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endParaRPr lang="pl-PL" sz="2400" noProof="1">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0"/>
                <a:tileRect/>
              </a:gradFill>
            </a:endParaRPr>
          </a:p>
        </p:txBody>
      </p:sp>
      <p:sp>
        <p:nvSpPr>
          <p:cNvPr id="15" name="文本框 23"/>
          <p:cNvSpPr txBox="1">
            <a:spLocks noChangeArrowheads="1"/>
          </p:cNvSpPr>
          <p:nvPr/>
        </p:nvSpPr>
        <p:spPr bwMode="auto">
          <a:xfrm>
            <a:off x="604838" y="633413"/>
            <a:ext cx="657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a:solidFill>
                  <a:schemeClr val="bg1"/>
                </a:solidFill>
                <a:latin typeface="微软雅黑" panose="020B0503020204020204" pitchFamily="34" charset="-122"/>
                <a:ea typeface="微软雅黑" panose="020B0503020204020204" pitchFamily="34" charset="-122"/>
              </a:rPr>
              <a:t>01</a:t>
            </a:r>
            <a:endParaRPr lang="zh-CN" altLang="en-US" sz="4400" b="1">
              <a:solidFill>
                <a:schemeClr val="bg1"/>
              </a:solidFill>
              <a:latin typeface="微软雅黑" panose="020B0503020204020204" pitchFamily="34" charset="-122"/>
              <a:ea typeface="微软雅黑" panose="020B0503020204020204" pitchFamily="34" charset="-122"/>
            </a:endParaRPr>
          </a:p>
        </p:txBody>
      </p:sp>
      <p:sp>
        <p:nvSpPr>
          <p:cNvPr id="16" name="矩形 24"/>
          <p:cNvSpPr>
            <a:spLocks noChangeArrowheads="1"/>
          </p:cNvSpPr>
          <p:nvPr/>
        </p:nvSpPr>
        <p:spPr bwMode="auto">
          <a:xfrm>
            <a:off x="1379538" y="496888"/>
            <a:ext cx="22621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dirty="0">
                <a:solidFill>
                  <a:srgbClr val="404040"/>
                </a:solidFill>
                <a:latin typeface="微软雅黑" panose="020B0503020204020204" pitchFamily="34" charset="-122"/>
                <a:ea typeface="微软雅黑" panose="020B0503020204020204" pitchFamily="34" charset="-122"/>
              </a:rPr>
              <a:t>单击文本框输入标题</a:t>
            </a:r>
            <a:endParaRPr lang="en-US" altLang="zh-CN" dirty="0">
              <a:solidFill>
                <a:srgbClr val="404040"/>
              </a:solidFill>
              <a:latin typeface="微软雅黑" panose="020B0503020204020204" pitchFamily="34" charset="-122"/>
              <a:ea typeface="微软雅黑" panose="020B0503020204020204" pitchFamily="34" charset="-122"/>
            </a:endParaRPr>
          </a:p>
        </p:txBody>
      </p:sp>
      <p:sp>
        <p:nvSpPr>
          <p:cNvPr id="17" name="文本框 25"/>
          <p:cNvSpPr txBox="1">
            <a:spLocks noChangeArrowheads="1"/>
          </p:cNvSpPr>
          <p:nvPr/>
        </p:nvSpPr>
        <p:spPr bwMode="auto">
          <a:xfrm>
            <a:off x="1379538" y="935038"/>
            <a:ext cx="4243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dirty="0">
                <a:solidFill>
                  <a:srgbClr val="404040"/>
                </a:solidFill>
                <a:latin typeface="微软雅黑" panose="020B0503020204020204" pitchFamily="34" charset="-122"/>
                <a:ea typeface="微软雅黑" panose="020B0503020204020204" pitchFamily="34" charset="-122"/>
              </a:rPr>
              <a:t>PROFESSIONAL GENERATION POWERPOINT</a:t>
            </a:r>
            <a:endParaRPr lang="zh-CN" altLang="en-US" sz="1200" dirty="0">
              <a:solidFill>
                <a:srgbClr val="404040"/>
              </a:solidFill>
              <a:latin typeface="微软雅黑" panose="020B0503020204020204" pitchFamily="34" charset="-122"/>
              <a:ea typeface="微软雅黑" panose="020B0503020204020204" pitchFamily="34" charset="-122"/>
            </a:endParaRPr>
          </a:p>
        </p:txBody>
      </p:sp>
      <p:grpSp>
        <p:nvGrpSpPr>
          <p:cNvPr id="6" name="组合 9"/>
          <p:cNvGrpSpPr/>
          <p:nvPr/>
        </p:nvGrpSpPr>
        <p:grpSpPr bwMode="auto">
          <a:xfrm>
            <a:off x="1128713" y="2327275"/>
            <a:ext cx="9869487" cy="3752850"/>
            <a:chOff x="997172" y="2277866"/>
            <a:chExt cx="10133112" cy="3852083"/>
          </a:xfrm>
        </p:grpSpPr>
        <p:sp>
          <p:nvSpPr>
            <p:cNvPr id="7" name="Teardrop 6"/>
            <p:cNvSpPr/>
            <p:nvPr/>
          </p:nvSpPr>
          <p:spPr>
            <a:xfrm rot="8100000">
              <a:off x="6460610" y="2688494"/>
              <a:ext cx="1895578" cy="1895082"/>
            </a:xfrm>
            <a:prstGeom prst="teardrop">
              <a:avLst/>
            </a:prstGeom>
            <a:solidFill>
              <a:srgbClr val="559E67"/>
            </a:solidFill>
            <a:ln>
              <a:noFill/>
            </a:ln>
            <a:effectLst>
              <a:outerShdw blurRad="50800" dist="127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solidFill>
                  <a:schemeClr val="bg1"/>
                </a:solidFill>
              </a:endParaRPr>
            </a:p>
          </p:txBody>
        </p:sp>
        <p:sp>
          <p:nvSpPr>
            <p:cNvPr id="8" name="Flowchart: Merge 7"/>
            <p:cNvSpPr/>
            <p:nvPr/>
          </p:nvSpPr>
          <p:spPr>
            <a:xfrm>
              <a:off x="7106052" y="4458106"/>
              <a:ext cx="604694" cy="338931"/>
            </a:xfrm>
            <a:prstGeom prst="flowChartMerg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solidFill>
                  <a:schemeClr val="bg1"/>
                </a:solidFill>
              </a:endParaRPr>
            </a:p>
          </p:txBody>
        </p:sp>
        <p:sp>
          <p:nvSpPr>
            <p:cNvPr id="9" name="Teardrop 9"/>
            <p:cNvSpPr/>
            <p:nvPr/>
          </p:nvSpPr>
          <p:spPr>
            <a:xfrm rot="18900000">
              <a:off x="9107574" y="3820981"/>
              <a:ext cx="1895578" cy="1895081"/>
            </a:xfrm>
            <a:prstGeom prst="teardrop">
              <a:avLst/>
            </a:prstGeom>
            <a:solidFill>
              <a:srgbClr val="559E67"/>
            </a:solidFill>
            <a:ln>
              <a:noFill/>
            </a:ln>
            <a:effectLst>
              <a:outerShdw blurRad="50800" dist="127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solidFill>
                  <a:schemeClr val="bg1"/>
                </a:solidFill>
              </a:endParaRPr>
            </a:p>
          </p:txBody>
        </p:sp>
        <p:sp>
          <p:nvSpPr>
            <p:cNvPr id="10" name="Flowchart: Merge 10"/>
            <p:cNvSpPr/>
            <p:nvPr/>
          </p:nvSpPr>
          <p:spPr>
            <a:xfrm rot="10800000">
              <a:off x="9753016" y="3591224"/>
              <a:ext cx="604694" cy="338931"/>
            </a:xfrm>
            <a:prstGeom prst="flowChartMerg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solidFill>
                  <a:schemeClr val="bg1"/>
                </a:solidFill>
              </a:endParaRPr>
            </a:p>
          </p:txBody>
        </p:sp>
        <p:sp>
          <p:nvSpPr>
            <p:cNvPr id="11" name="Teardrop 13"/>
            <p:cNvSpPr/>
            <p:nvPr/>
          </p:nvSpPr>
          <p:spPr>
            <a:xfrm rot="8100000">
              <a:off x="1112895" y="2688494"/>
              <a:ext cx="1895579" cy="1895082"/>
            </a:xfrm>
            <a:prstGeom prst="teardrop">
              <a:avLst/>
            </a:prstGeom>
            <a:solidFill>
              <a:srgbClr val="559E67"/>
            </a:solidFill>
            <a:ln>
              <a:noFill/>
            </a:ln>
            <a:effectLst>
              <a:outerShdw blurRad="50800" dist="127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solidFill>
                  <a:schemeClr val="bg1"/>
                </a:solidFill>
              </a:endParaRPr>
            </a:p>
          </p:txBody>
        </p:sp>
        <p:sp>
          <p:nvSpPr>
            <p:cNvPr id="12" name="Flowchart: Merge 15"/>
            <p:cNvSpPr/>
            <p:nvPr/>
          </p:nvSpPr>
          <p:spPr>
            <a:xfrm>
              <a:off x="1759967" y="4458106"/>
              <a:ext cx="603064" cy="338931"/>
            </a:xfrm>
            <a:prstGeom prst="flowChartMerg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solidFill>
                  <a:schemeClr val="bg1"/>
                </a:solidFill>
              </a:endParaRPr>
            </a:p>
          </p:txBody>
        </p:sp>
        <p:sp>
          <p:nvSpPr>
            <p:cNvPr id="13" name="Teardrop 18"/>
            <p:cNvSpPr/>
            <p:nvPr/>
          </p:nvSpPr>
          <p:spPr>
            <a:xfrm rot="18900000">
              <a:off x="3771268" y="3820981"/>
              <a:ext cx="1893948" cy="1895081"/>
            </a:xfrm>
            <a:prstGeom prst="teardrop">
              <a:avLst/>
            </a:prstGeom>
            <a:solidFill>
              <a:srgbClr val="559E67"/>
            </a:solidFill>
            <a:ln>
              <a:noFill/>
            </a:ln>
            <a:effectLst>
              <a:outerShdw blurRad="50800" dist="12700" dir="2700000" algn="tl"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solidFill>
                  <a:schemeClr val="bg1"/>
                </a:solidFill>
              </a:endParaRPr>
            </a:p>
          </p:txBody>
        </p:sp>
        <p:sp>
          <p:nvSpPr>
            <p:cNvPr id="18" name="Flowchart: Merge 19"/>
            <p:cNvSpPr/>
            <p:nvPr/>
          </p:nvSpPr>
          <p:spPr>
            <a:xfrm rot="10800000">
              <a:off x="4415080" y="3591224"/>
              <a:ext cx="604695" cy="338931"/>
            </a:xfrm>
            <a:prstGeom prst="flowChartMerge">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solidFill>
                  <a:schemeClr val="bg1"/>
                </a:solidFill>
              </a:endParaRPr>
            </a:p>
          </p:txBody>
        </p:sp>
        <p:sp>
          <p:nvSpPr>
            <p:cNvPr id="19" name="文本框 18"/>
            <p:cNvSpPr txBox="1">
              <a:spLocks noChangeArrowheads="1"/>
            </p:cNvSpPr>
            <p:nvPr/>
          </p:nvSpPr>
          <p:spPr bwMode="auto">
            <a:xfrm>
              <a:off x="997172" y="5324236"/>
              <a:ext cx="2162190" cy="80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200">
                  <a:solidFill>
                    <a:srgbClr val="404040"/>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0" name="文本框 19"/>
            <p:cNvSpPr txBox="1">
              <a:spLocks noChangeArrowheads="1"/>
            </p:cNvSpPr>
            <p:nvPr/>
          </p:nvSpPr>
          <p:spPr bwMode="auto">
            <a:xfrm>
              <a:off x="1398393" y="5026023"/>
              <a:ext cx="13597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a:solidFill>
                    <a:srgbClr val="404040"/>
                  </a:solidFill>
                  <a:latin typeface="微软雅黑" panose="020B0503020204020204" pitchFamily="34" charset="-122"/>
                  <a:ea typeface="微软雅黑" panose="020B0503020204020204" pitchFamily="34" charset="-122"/>
                </a:rPr>
                <a:t>编辑标题</a:t>
              </a:r>
            </a:p>
          </p:txBody>
        </p:sp>
        <p:sp>
          <p:nvSpPr>
            <p:cNvPr id="21" name="文本框 20"/>
            <p:cNvSpPr txBox="1">
              <a:spLocks noChangeArrowheads="1"/>
            </p:cNvSpPr>
            <p:nvPr/>
          </p:nvSpPr>
          <p:spPr bwMode="auto">
            <a:xfrm>
              <a:off x="6345918" y="5324235"/>
              <a:ext cx="2162190" cy="80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200">
                  <a:solidFill>
                    <a:srgbClr val="404040"/>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2" name="文本框 21"/>
            <p:cNvSpPr txBox="1">
              <a:spLocks noChangeArrowheads="1"/>
            </p:cNvSpPr>
            <p:nvPr/>
          </p:nvSpPr>
          <p:spPr bwMode="auto">
            <a:xfrm>
              <a:off x="6747139" y="5026023"/>
              <a:ext cx="13597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a:solidFill>
                    <a:srgbClr val="404040"/>
                  </a:solidFill>
                  <a:latin typeface="微软雅黑" panose="020B0503020204020204" pitchFamily="34" charset="-122"/>
                  <a:ea typeface="微软雅黑" panose="020B0503020204020204" pitchFamily="34" charset="-122"/>
                </a:rPr>
                <a:t>编辑标题</a:t>
              </a:r>
            </a:p>
          </p:txBody>
        </p:sp>
        <p:sp>
          <p:nvSpPr>
            <p:cNvPr id="23" name="文本框 22"/>
            <p:cNvSpPr txBox="1">
              <a:spLocks noChangeArrowheads="1"/>
            </p:cNvSpPr>
            <p:nvPr/>
          </p:nvSpPr>
          <p:spPr bwMode="auto">
            <a:xfrm>
              <a:off x="3619348" y="2576079"/>
              <a:ext cx="2162190" cy="80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200">
                  <a:solidFill>
                    <a:srgbClr val="404040"/>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4" name="文本框 23"/>
            <p:cNvSpPr txBox="1">
              <a:spLocks noChangeArrowheads="1"/>
            </p:cNvSpPr>
            <p:nvPr/>
          </p:nvSpPr>
          <p:spPr bwMode="auto">
            <a:xfrm>
              <a:off x="4020569" y="2277866"/>
              <a:ext cx="13597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a:solidFill>
                    <a:srgbClr val="404040"/>
                  </a:solidFill>
                  <a:latin typeface="微软雅黑" panose="020B0503020204020204" pitchFamily="34" charset="-122"/>
                  <a:ea typeface="微软雅黑" panose="020B0503020204020204" pitchFamily="34" charset="-122"/>
                </a:rPr>
                <a:t>编辑标题</a:t>
              </a:r>
            </a:p>
          </p:txBody>
        </p:sp>
        <p:sp>
          <p:nvSpPr>
            <p:cNvPr id="25" name="文本框 24"/>
            <p:cNvSpPr txBox="1">
              <a:spLocks noChangeArrowheads="1"/>
            </p:cNvSpPr>
            <p:nvPr/>
          </p:nvSpPr>
          <p:spPr bwMode="auto">
            <a:xfrm>
              <a:off x="8968093" y="2576079"/>
              <a:ext cx="2162191" cy="80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200">
                  <a:solidFill>
                    <a:srgbClr val="404040"/>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6" name="文本框 25"/>
            <p:cNvSpPr txBox="1">
              <a:spLocks noChangeArrowheads="1"/>
            </p:cNvSpPr>
            <p:nvPr/>
          </p:nvSpPr>
          <p:spPr bwMode="auto">
            <a:xfrm>
              <a:off x="9369315" y="2277866"/>
              <a:ext cx="135974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a:solidFill>
                    <a:srgbClr val="404040"/>
                  </a:solidFill>
                  <a:latin typeface="微软雅黑" panose="020B0503020204020204" pitchFamily="34" charset="-122"/>
                  <a:ea typeface="微软雅黑" panose="020B0503020204020204" pitchFamily="34" charset="-122"/>
                </a:rPr>
                <a:t>编辑标题</a:t>
              </a:r>
            </a:p>
          </p:txBody>
        </p:sp>
        <p:sp>
          <p:nvSpPr>
            <p:cNvPr id="27" name="文本框 26"/>
            <p:cNvSpPr txBox="1">
              <a:spLocks noChangeArrowheads="1"/>
            </p:cNvSpPr>
            <p:nvPr/>
          </p:nvSpPr>
          <p:spPr bwMode="auto">
            <a:xfrm>
              <a:off x="1552560" y="3429000"/>
              <a:ext cx="1065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solidFill>
                    <a:schemeClr val="bg1"/>
                  </a:solidFill>
                </a:rPr>
                <a:t>Add title</a:t>
              </a:r>
              <a:endParaRPr lang="zh-CN" altLang="en-US">
                <a:solidFill>
                  <a:schemeClr val="bg1"/>
                </a:solidFill>
              </a:endParaRPr>
            </a:p>
          </p:txBody>
        </p:sp>
        <p:sp>
          <p:nvSpPr>
            <p:cNvPr id="28" name="文本框 27"/>
            <p:cNvSpPr txBox="1">
              <a:spLocks noChangeArrowheads="1"/>
            </p:cNvSpPr>
            <p:nvPr/>
          </p:nvSpPr>
          <p:spPr bwMode="auto">
            <a:xfrm>
              <a:off x="6894476" y="3429000"/>
              <a:ext cx="1065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solidFill>
                    <a:schemeClr val="bg1"/>
                  </a:solidFill>
                </a:rPr>
                <a:t>Add title</a:t>
              </a:r>
              <a:endParaRPr lang="zh-CN" altLang="en-US">
                <a:solidFill>
                  <a:schemeClr val="bg1"/>
                </a:solidFill>
              </a:endParaRPr>
            </a:p>
          </p:txBody>
        </p:sp>
        <p:sp>
          <p:nvSpPr>
            <p:cNvPr id="29" name="文本框 28"/>
            <p:cNvSpPr txBox="1">
              <a:spLocks noChangeArrowheads="1"/>
            </p:cNvSpPr>
            <p:nvPr/>
          </p:nvSpPr>
          <p:spPr bwMode="auto">
            <a:xfrm>
              <a:off x="4183178" y="4532192"/>
              <a:ext cx="1065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solidFill>
                    <a:schemeClr val="bg1"/>
                  </a:solidFill>
                </a:rPr>
                <a:t>Add title</a:t>
              </a:r>
              <a:endParaRPr lang="zh-CN" altLang="en-US">
                <a:solidFill>
                  <a:schemeClr val="bg1"/>
                </a:solidFill>
              </a:endParaRPr>
            </a:p>
          </p:txBody>
        </p:sp>
        <p:sp>
          <p:nvSpPr>
            <p:cNvPr id="30" name="文本框 29"/>
            <p:cNvSpPr txBox="1">
              <a:spLocks noChangeArrowheads="1"/>
            </p:cNvSpPr>
            <p:nvPr/>
          </p:nvSpPr>
          <p:spPr bwMode="auto">
            <a:xfrm>
              <a:off x="9525094" y="4532192"/>
              <a:ext cx="106507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solidFill>
                    <a:schemeClr val="bg1"/>
                  </a:solidFill>
                </a:rPr>
                <a:t>Add title</a:t>
              </a:r>
              <a:endParaRPr lang="zh-CN" altLang="en-US">
                <a:solidFill>
                  <a:schemeClr val="bg1"/>
                </a:solidFill>
              </a:endParaRPr>
            </a:p>
          </p:txBody>
        </p:sp>
      </p:grpSp>
      <p:pic>
        <p:nvPicPr>
          <p:cNvPr id="2" name="图片 1">
            <a:extLst>
              <a:ext uri="{FF2B5EF4-FFF2-40B4-BE49-F238E27FC236}">
                <a16:creationId xmlns:a16="http://schemas.microsoft.com/office/drawing/2014/main" id="{ED15EC48-EA0F-4F47-8D7E-06B1170E7E4D}"/>
              </a:ext>
            </a:extLst>
          </p:cNvPr>
          <p:cNvPicPr>
            <a:picLocks noChangeAspect="1"/>
          </p:cNvPicPr>
          <p:nvPr/>
        </p:nvPicPr>
        <p:blipFill>
          <a:blip r:embed="rId2"/>
          <a:stretch>
            <a:fillRect/>
          </a:stretch>
        </p:blipFill>
        <p:spPr>
          <a:xfrm>
            <a:off x="4677526" y="1363095"/>
            <a:ext cx="2793245" cy="3713748"/>
          </a:xfrm>
          <a:prstGeom prst="rect">
            <a:avLst/>
          </a:prstGeom>
        </p:spPr>
      </p:pic>
      <p:pic>
        <p:nvPicPr>
          <p:cNvPr id="3" name="图片 2">
            <a:extLst>
              <a:ext uri="{FF2B5EF4-FFF2-40B4-BE49-F238E27FC236}">
                <a16:creationId xmlns:a16="http://schemas.microsoft.com/office/drawing/2014/main" id="{A800942D-EE39-4FC0-97DA-CB105969E6A8}"/>
              </a:ext>
            </a:extLst>
          </p:cNvPr>
          <p:cNvPicPr>
            <a:picLocks noChangeAspect="1"/>
          </p:cNvPicPr>
          <p:nvPr/>
        </p:nvPicPr>
        <p:blipFill>
          <a:blip r:embed="rId3"/>
          <a:stretch>
            <a:fillRect/>
          </a:stretch>
        </p:blipFill>
        <p:spPr>
          <a:xfrm>
            <a:off x="8782805" y="433662"/>
            <a:ext cx="2675440" cy="5166702"/>
          </a:xfrm>
          <a:prstGeom prst="rect">
            <a:avLst/>
          </a:prstGeom>
        </p:spPr>
      </p:pic>
      <p:pic>
        <p:nvPicPr>
          <p:cNvPr id="4" name="图片 3">
            <a:extLst>
              <a:ext uri="{FF2B5EF4-FFF2-40B4-BE49-F238E27FC236}">
                <a16:creationId xmlns:a16="http://schemas.microsoft.com/office/drawing/2014/main" id="{C27CAD28-199F-4C0A-8A84-3DB1A4094B19}"/>
              </a:ext>
            </a:extLst>
          </p:cNvPr>
          <p:cNvPicPr>
            <a:picLocks noChangeAspect="1"/>
          </p:cNvPicPr>
          <p:nvPr/>
        </p:nvPicPr>
        <p:blipFill>
          <a:blip r:embed="rId4"/>
          <a:stretch>
            <a:fillRect/>
          </a:stretch>
        </p:blipFill>
        <p:spPr>
          <a:xfrm>
            <a:off x="1155694" y="3771899"/>
            <a:ext cx="2327738" cy="2609888"/>
          </a:xfrm>
          <a:prstGeom prst="rect">
            <a:avLst/>
          </a:prstGeom>
        </p:spPr>
      </p:pic>
      <p:pic>
        <p:nvPicPr>
          <p:cNvPr id="5" name="图片 4">
            <a:extLst>
              <a:ext uri="{FF2B5EF4-FFF2-40B4-BE49-F238E27FC236}">
                <a16:creationId xmlns:a16="http://schemas.microsoft.com/office/drawing/2014/main" id="{E8B3F6AC-4CFB-42D6-A6F2-BFA20331A498}"/>
              </a:ext>
            </a:extLst>
          </p:cNvPr>
          <p:cNvPicPr>
            <a:picLocks noChangeAspect="1"/>
          </p:cNvPicPr>
          <p:nvPr/>
        </p:nvPicPr>
        <p:blipFill>
          <a:blip r:embed="rId5"/>
          <a:stretch>
            <a:fillRect/>
          </a:stretch>
        </p:blipFill>
        <p:spPr>
          <a:xfrm>
            <a:off x="705971" y="77819"/>
            <a:ext cx="3112159" cy="2389431"/>
          </a:xfrm>
          <a:prstGeom prst="rect">
            <a:avLst/>
          </a:prstGeom>
        </p:spPr>
      </p:pic>
      <p:pic>
        <p:nvPicPr>
          <p:cNvPr id="31" name="图片 30">
            <a:extLst>
              <a:ext uri="{FF2B5EF4-FFF2-40B4-BE49-F238E27FC236}">
                <a16:creationId xmlns:a16="http://schemas.microsoft.com/office/drawing/2014/main" id="{2381647B-77F3-4829-A117-41A30B55A2D1}"/>
              </a:ext>
            </a:extLst>
          </p:cNvPr>
          <p:cNvPicPr>
            <a:picLocks noChangeAspect="1"/>
          </p:cNvPicPr>
          <p:nvPr/>
        </p:nvPicPr>
        <p:blipFill>
          <a:blip r:embed="rId6"/>
          <a:stretch>
            <a:fillRect/>
          </a:stretch>
        </p:blipFill>
        <p:spPr>
          <a:xfrm>
            <a:off x="1" y="2736"/>
            <a:ext cx="12196866" cy="6855264"/>
          </a:xfrm>
          <a:prstGeom prst="rect">
            <a:avLst/>
          </a:prstGeom>
        </p:spPr>
      </p:pic>
    </p:spTree>
    <p:extLst>
      <p:ext uri="{BB962C8B-B14F-4D97-AF65-F5344CB8AC3E}">
        <p14:creationId xmlns:p14="http://schemas.microsoft.com/office/powerpoint/2010/main" val="430601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iamond 14"/>
          <p:cNvSpPr/>
          <p:nvPr/>
        </p:nvSpPr>
        <p:spPr>
          <a:xfrm rot="18947839">
            <a:off x="581025" y="560388"/>
            <a:ext cx="704850" cy="704850"/>
          </a:xfrm>
          <a:prstGeom prst="ellipse">
            <a:avLst/>
          </a:prstGeom>
          <a:solidFill>
            <a:srgbClr val="559E67"/>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endParaRPr lang="pl-PL" sz="2400" noProof="1">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0"/>
                <a:tileRect/>
              </a:gradFill>
            </a:endParaRPr>
          </a:p>
        </p:txBody>
      </p:sp>
      <p:sp>
        <p:nvSpPr>
          <p:cNvPr id="15" name="文本框 23"/>
          <p:cNvSpPr txBox="1">
            <a:spLocks noChangeArrowheads="1"/>
          </p:cNvSpPr>
          <p:nvPr/>
        </p:nvSpPr>
        <p:spPr bwMode="auto">
          <a:xfrm>
            <a:off x="604838" y="633413"/>
            <a:ext cx="657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a:solidFill>
                  <a:schemeClr val="bg1"/>
                </a:solidFill>
                <a:latin typeface="微软雅黑" panose="020B0503020204020204" pitchFamily="34" charset="-122"/>
                <a:ea typeface="微软雅黑" panose="020B0503020204020204" pitchFamily="34" charset="-122"/>
              </a:rPr>
              <a:t>01</a:t>
            </a:r>
            <a:endParaRPr lang="zh-CN" altLang="en-US" sz="4400" b="1">
              <a:solidFill>
                <a:schemeClr val="bg1"/>
              </a:solidFill>
              <a:latin typeface="微软雅黑" panose="020B0503020204020204" pitchFamily="34" charset="-122"/>
              <a:ea typeface="微软雅黑" panose="020B0503020204020204" pitchFamily="34" charset="-122"/>
            </a:endParaRPr>
          </a:p>
        </p:txBody>
      </p:sp>
      <p:sp>
        <p:nvSpPr>
          <p:cNvPr id="16" name="矩形 24"/>
          <p:cNvSpPr>
            <a:spLocks noChangeArrowheads="1"/>
          </p:cNvSpPr>
          <p:nvPr/>
        </p:nvSpPr>
        <p:spPr bwMode="auto">
          <a:xfrm>
            <a:off x="1379538" y="496888"/>
            <a:ext cx="22621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dirty="0">
                <a:solidFill>
                  <a:srgbClr val="404040"/>
                </a:solidFill>
                <a:latin typeface="微软雅黑" panose="020B0503020204020204" pitchFamily="34" charset="-122"/>
                <a:ea typeface="微软雅黑" panose="020B0503020204020204" pitchFamily="34" charset="-122"/>
              </a:rPr>
              <a:t>单击文本框输入标题</a:t>
            </a:r>
            <a:endParaRPr lang="en-US" altLang="zh-CN" dirty="0">
              <a:solidFill>
                <a:srgbClr val="404040"/>
              </a:solidFill>
              <a:latin typeface="微软雅黑" panose="020B0503020204020204" pitchFamily="34" charset="-122"/>
              <a:ea typeface="微软雅黑" panose="020B0503020204020204" pitchFamily="34" charset="-122"/>
            </a:endParaRPr>
          </a:p>
        </p:txBody>
      </p:sp>
      <p:sp>
        <p:nvSpPr>
          <p:cNvPr id="17" name="文本框 25"/>
          <p:cNvSpPr txBox="1">
            <a:spLocks noChangeArrowheads="1"/>
          </p:cNvSpPr>
          <p:nvPr/>
        </p:nvSpPr>
        <p:spPr bwMode="auto">
          <a:xfrm>
            <a:off x="1379538" y="935038"/>
            <a:ext cx="4243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dirty="0">
                <a:solidFill>
                  <a:srgbClr val="404040"/>
                </a:solidFill>
                <a:latin typeface="微软雅黑" panose="020B0503020204020204" pitchFamily="34" charset="-122"/>
                <a:ea typeface="微软雅黑" panose="020B0503020204020204" pitchFamily="34" charset="-122"/>
              </a:rPr>
              <a:t>PROFESSIONAL GENERATION POWERPOINT</a:t>
            </a:r>
            <a:endParaRPr lang="zh-CN" altLang="en-US" sz="1200" dirty="0">
              <a:solidFill>
                <a:srgbClr val="404040"/>
              </a:solidFill>
              <a:latin typeface="微软雅黑" panose="020B0503020204020204" pitchFamily="34" charset="-122"/>
              <a:ea typeface="微软雅黑" panose="020B0503020204020204" pitchFamily="34" charset="-122"/>
            </a:endParaRPr>
          </a:p>
        </p:txBody>
      </p:sp>
      <p:pic>
        <p:nvPicPr>
          <p:cNvPr id="18" name="图片 1"/>
          <p:cNvPicPr>
            <a:picLocks noChangeAspect="1" noChangeArrowheads="1"/>
          </p:cNvPicPr>
          <p:nvPr/>
        </p:nvPicPr>
        <p:blipFill>
          <a:blip r:embed="rId2">
            <a:extLst>
              <a:ext uri="{28A0092B-C50C-407E-A947-70E740481C1C}">
                <a14:useLocalDpi xmlns:a14="http://schemas.microsoft.com/office/drawing/2010/main" val="0"/>
              </a:ext>
            </a:extLst>
          </a:blip>
          <a:srcRect l="17160"/>
          <a:stretch>
            <a:fillRect/>
          </a:stretch>
        </p:blipFill>
        <p:spPr bwMode="auto">
          <a:xfrm>
            <a:off x="1490663" y="2373313"/>
            <a:ext cx="4141787" cy="3125787"/>
          </a:xfrm>
          <a:prstGeom prst="rect">
            <a:avLst/>
          </a:prstGeom>
          <a:noFill/>
          <a:ln w="28575">
            <a:solidFill>
              <a:srgbClr val="6A9C4E"/>
            </a:solidFill>
            <a:round/>
          </a:ln>
          <a:extLst>
            <a:ext uri="{909E8E84-426E-40DD-AFC4-6F175D3DCCD1}">
              <a14:hiddenFill xmlns:a14="http://schemas.microsoft.com/office/drawing/2010/main">
                <a:solidFill>
                  <a:srgbClr val="FFFFFF"/>
                </a:solidFill>
              </a14:hiddenFill>
            </a:ext>
          </a:extLst>
        </p:spPr>
      </p:pic>
      <p:sp>
        <p:nvSpPr>
          <p:cNvPr id="19" name="文本框 26"/>
          <p:cNvSpPr txBox="1">
            <a:spLocks noChangeArrowheads="1"/>
          </p:cNvSpPr>
          <p:nvPr/>
        </p:nvSpPr>
        <p:spPr bwMode="auto">
          <a:xfrm>
            <a:off x="7186613" y="2474913"/>
            <a:ext cx="3452812" cy="53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200" dirty="0">
                <a:solidFill>
                  <a:srgbClr val="404040"/>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a:t>
            </a:r>
          </a:p>
        </p:txBody>
      </p:sp>
      <p:sp>
        <p:nvSpPr>
          <p:cNvPr id="20" name="TextBox 38"/>
          <p:cNvSpPr txBox="1">
            <a:spLocks noChangeArrowheads="1"/>
          </p:cNvSpPr>
          <p:nvPr/>
        </p:nvSpPr>
        <p:spPr bwMode="auto">
          <a:xfrm>
            <a:off x="7250113" y="3613353"/>
            <a:ext cx="3314700" cy="440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just">
              <a:lnSpc>
                <a:spcPct val="125000"/>
              </a:lnSpc>
            </a:pPr>
            <a:r>
              <a:rPr lang="zh-CN" altLang="en-US" sz="1200" dirty="0">
                <a:solidFill>
                  <a:srgbClr val="404040"/>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a:t>
            </a:r>
          </a:p>
        </p:txBody>
      </p:sp>
      <p:sp>
        <p:nvSpPr>
          <p:cNvPr id="21" name="文本框 29"/>
          <p:cNvSpPr txBox="1">
            <a:spLocks noChangeArrowheads="1"/>
          </p:cNvSpPr>
          <p:nvPr/>
        </p:nvSpPr>
        <p:spPr bwMode="auto">
          <a:xfrm>
            <a:off x="7186613" y="4435475"/>
            <a:ext cx="3452812" cy="53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200" dirty="0">
                <a:solidFill>
                  <a:srgbClr val="404040"/>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a:t>
            </a:r>
          </a:p>
        </p:txBody>
      </p:sp>
      <p:cxnSp>
        <p:nvCxnSpPr>
          <p:cNvPr id="22" name="直接连接符 21"/>
          <p:cNvCxnSpPr/>
          <p:nvPr/>
        </p:nvCxnSpPr>
        <p:spPr>
          <a:xfrm>
            <a:off x="6465888" y="2420938"/>
            <a:ext cx="0" cy="3030537"/>
          </a:xfrm>
          <a:prstGeom prst="line">
            <a:avLst/>
          </a:prstGeom>
          <a:ln w="28575">
            <a:solidFill>
              <a:srgbClr val="6A9C4E"/>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AF4CFA1F-9572-4B4A-9FB1-52F2C6453840}"/>
              </a:ext>
            </a:extLst>
          </p:cNvPr>
          <p:cNvPicPr>
            <a:picLocks noChangeAspect="1"/>
          </p:cNvPicPr>
          <p:nvPr/>
        </p:nvPicPr>
        <p:blipFill>
          <a:blip r:embed="rId3"/>
          <a:stretch>
            <a:fillRect/>
          </a:stretch>
        </p:blipFill>
        <p:spPr>
          <a:xfrm>
            <a:off x="0" y="0"/>
            <a:ext cx="12192000" cy="6699250"/>
          </a:xfrm>
          <a:prstGeom prst="rect">
            <a:avLst/>
          </a:prstGeom>
        </p:spPr>
      </p:pic>
    </p:spTree>
    <p:extLst>
      <p:ext uri="{BB962C8B-B14F-4D97-AF65-F5344CB8AC3E}">
        <p14:creationId xmlns:p14="http://schemas.microsoft.com/office/powerpoint/2010/main" val="12639390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iamond 14"/>
          <p:cNvSpPr/>
          <p:nvPr/>
        </p:nvSpPr>
        <p:spPr>
          <a:xfrm rot="18947839">
            <a:off x="581025" y="560388"/>
            <a:ext cx="704850" cy="704850"/>
          </a:xfrm>
          <a:prstGeom prst="ellipse">
            <a:avLst/>
          </a:prstGeom>
          <a:solidFill>
            <a:srgbClr val="559E67"/>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endParaRPr lang="pl-PL" sz="2400" noProof="1">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0"/>
                <a:tileRect/>
              </a:gradFill>
            </a:endParaRPr>
          </a:p>
        </p:txBody>
      </p:sp>
      <p:sp>
        <p:nvSpPr>
          <p:cNvPr id="15" name="文本框 23"/>
          <p:cNvSpPr txBox="1">
            <a:spLocks noChangeArrowheads="1"/>
          </p:cNvSpPr>
          <p:nvPr/>
        </p:nvSpPr>
        <p:spPr bwMode="auto">
          <a:xfrm>
            <a:off x="604838" y="633413"/>
            <a:ext cx="657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a:solidFill>
                  <a:schemeClr val="bg1"/>
                </a:solidFill>
                <a:latin typeface="微软雅黑" panose="020B0503020204020204" pitchFamily="34" charset="-122"/>
                <a:ea typeface="微软雅黑" panose="020B0503020204020204" pitchFamily="34" charset="-122"/>
              </a:rPr>
              <a:t>01</a:t>
            </a:r>
            <a:endParaRPr lang="zh-CN" altLang="en-US" sz="4400" b="1">
              <a:solidFill>
                <a:schemeClr val="bg1"/>
              </a:solidFill>
              <a:latin typeface="微软雅黑" panose="020B0503020204020204" pitchFamily="34" charset="-122"/>
              <a:ea typeface="微软雅黑" panose="020B0503020204020204" pitchFamily="34" charset="-122"/>
            </a:endParaRPr>
          </a:p>
        </p:txBody>
      </p:sp>
      <p:sp>
        <p:nvSpPr>
          <p:cNvPr id="16" name="矩形 24"/>
          <p:cNvSpPr>
            <a:spLocks noChangeArrowheads="1"/>
          </p:cNvSpPr>
          <p:nvPr/>
        </p:nvSpPr>
        <p:spPr bwMode="auto">
          <a:xfrm>
            <a:off x="1379538" y="496888"/>
            <a:ext cx="22621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dirty="0">
                <a:solidFill>
                  <a:srgbClr val="404040"/>
                </a:solidFill>
                <a:latin typeface="微软雅黑" panose="020B0503020204020204" pitchFamily="34" charset="-122"/>
                <a:ea typeface="微软雅黑" panose="020B0503020204020204" pitchFamily="34" charset="-122"/>
              </a:rPr>
              <a:t>单击文本框输入标题</a:t>
            </a:r>
            <a:endParaRPr lang="en-US" altLang="zh-CN" dirty="0">
              <a:solidFill>
                <a:srgbClr val="404040"/>
              </a:solidFill>
              <a:latin typeface="微软雅黑" panose="020B0503020204020204" pitchFamily="34" charset="-122"/>
              <a:ea typeface="微软雅黑" panose="020B0503020204020204" pitchFamily="34" charset="-122"/>
            </a:endParaRPr>
          </a:p>
        </p:txBody>
      </p:sp>
      <p:sp>
        <p:nvSpPr>
          <p:cNvPr id="17" name="文本框 25"/>
          <p:cNvSpPr txBox="1">
            <a:spLocks noChangeArrowheads="1"/>
          </p:cNvSpPr>
          <p:nvPr/>
        </p:nvSpPr>
        <p:spPr bwMode="auto">
          <a:xfrm>
            <a:off x="1379538" y="935038"/>
            <a:ext cx="4243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dirty="0">
                <a:solidFill>
                  <a:srgbClr val="404040"/>
                </a:solidFill>
                <a:latin typeface="微软雅黑" panose="020B0503020204020204" pitchFamily="34" charset="-122"/>
                <a:ea typeface="微软雅黑" panose="020B0503020204020204" pitchFamily="34" charset="-122"/>
              </a:rPr>
              <a:t>PROFESSIONAL GENERATION POWERPOINT</a:t>
            </a:r>
            <a:endParaRPr lang="zh-CN" altLang="en-US" sz="1200" dirty="0">
              <a:solidFill>
                <a:srgbClr val="404040"/>
              </a:solidFill>
              <a:latin typeface="微软雅黑" panose="020B0503020204020204" pitchFamily="34" charset="-122"/>
              <a:ea typeface="微软雅黑" panose="020B0503020204020204" pitchFamily="34" charset="-122"/>
            </a:endParaRPr>
          </a:p>
        </p:txBody>
      </p:sp>
      <p:sp>
        <p:nvSpPr>
          <p:cNvPr id="6" name="AutoShape 3"/>
          <p:cNvSpPr>
            <a:spLocks noChangeAspect="1" noChangeArrowheads="1" noTextEdit="1"/>
          </p:cNvSpPr>
          <p:nvPr/>
        </p:nvSpPr>
        <p:spPr bwMode="auto">
          <a:xfrm>
            <a:off x="0" y="1568450"/>
            <a:ext cx="5651500" cy="463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zh-CN">
              <a:solidFill>
                <a:srgbClr val="404040"/>
              </a:solidFill>
            </a:endParaRPr>
          </a:p>
        </p:txBody>
      </p:sp>
      <p:sp>
        <p:nvSpPr>
          <p:cNvPr id="7" name="Freeform 5"/>
          <p:cNvSpPr>
            <a:spLocks noChangeArrowheads="1"/>
          </p:cNvSpPr>
          <p:nvPr/>
        </p:nvSpPr>
        <p:spPr bwMode="auto">
          <a:xfrm>
            <a:off x="3175" y="4433888"/>
            <a:ext cx="2549525" cy="1768475"/>
          </a:xfrm>
          <a:custGeom>
            <a:avLst/>
            <a:gdLst>
              <a:gd name="T0" fmla="*/ 1247 w 1247"/>
              <a:gd name="T1" fmla="*/ 0 h 865"/>
              <a:gd name="T2" fmla="*/ 1247 w 1247"/>
              <a:gd name="T3" fmla="*/ 321 h 865"/>
              <a:gd name="T4" fmla="*/ 0 w 1247"/>
              <a:gd name="T5" fmla="*/ 865 h 865"/>
              <a:gd name="T6" fmla="*/ 0 w 1247"/>
              <a:gd name="T7" fmla="*/ 299 h 865"/>
              <a:gd name="T8" fmla="*/ 1247 w 1247"/>
              <a:gd name="T9" fmla="*/ 0 h 865"/>
            </a:gdLst>
            <a:ahLst/>
            <a:cxnLst>
              <a:cxn ang="0">
                <a:pos x="T0" y="T1"/>
              </a:cxn>
              <a:cxn ang="0">
                <a:pos x="T2" y="T3"/>
              </a:cxn>
              <a:cxn ang="0">
                <a:pos x="T4" y="T5"/>
              </a:cxn>
              <a:cxn ang="0">
                <a:pos x="T6" y="T7"/>
              </a:cxn>
              <a:cxn ang="0">
                <a:pos x="T8" y="T9"/>
              </a:cxn>
            </a:cxnLst>
            <a:rect l="0" t="0" r="r" b="b"/>
            <a:pathLst>
              <a:path w="1247" h="865">
                <a:moveTo>
                  <a:pt x="1247" y="0"/>
                </a:moveTo>
                <a:lnTo>
                  <a:pt x="1247" y="321"/>
                </a:lnTo>
                <a:lnTo>
                  <a:pt x="0" y="865"/>
                </a:lnTo>
                <a:lnTo>
                  <a:pt x="0" y="299"/>
                </a:lnTo>
                <a:lnTo>
                  <a:pt x="1247" y="0"/>
                </a:lnTo>
                <a:close/>
              </a:path>
            </a:pathLst>
          </a:custGeom>
          <a:solidFill>
            <a:srgbClr val="559E67"/>
          </a:solidFill>
          <a:ln w="9525">
            <a:solidFill>
              <a:schemeClr val="bg1"/>
            </a:solidFill>
            <a:round/>
          </a:ln>
        </p:spPr>
        <p:txBody>
          <a:bodyPr/>
          <a:lstStyle/>
          <a:p>
            <a:endParaRPr lang="en-US" altLang="zh-CN">
              <a:solidFill>
                <a:srgbClr val="404040"/>
              </a:solidFill>
            </a:endParaRPr>
          </a:p>
        </p:txBody>
      </p:sp>
      <p:sp>
        <p:nvSpPr>
          <p:cNvPr id="8" name="Freeform 6"/>
          <p:cNvSpPr>
            <a:spLocks noChangeArrowheads="1"/>
          </p:cNvSpPr>
          <p:nvPr/>
        </p:nvSpPr>
        <p:spPr bwMode="auto">
          <a:xfrm>
            <a:off x="3175" y="3776663"/>
            <a:ext cx="2549525" cy="1268412"/>
          </a:xfrm>
          <a:custGeom>
            <a:avLst/>
            <a:gdLst>
              <a:gd name="T0" fmla="*/ 1247 w 1247"/>
              <a:gd name="T1" fmla="*/ 0 h 621"/>
              <a:gd name="T2" fmla="*/ 1247 w 1247"/>
              <a:gd name="T3" fmla="*/ 322 h 621"/>
              <a:gd name="T4" fmla="*/ 0 w 1247"/>
              <a:gd name="T5" fmla="*/ 621 h 621"/>
              <a:gd name="T6" fmla="*/ 0 w 1247"/>
              <a:gd name="T7" fmla="*/ 53 h 621"/>
              <a:gd name="T8" fmla="*/ 1247 w 1247"/>
              <a:gd name="T9" fmla="*/ 0 h 621"/>
            </a:gdLst>
            <a:ahLst/>
            <a:cxnLst>
              <a:cxn ang="0">
                <a:pos x="T0" y="T1"/>
              </a:cxn>
              <a:cxn ang="0">
                <a:pos x="T2" y="T3"/>
              </a:cxn>
              <a:cxn ang="0">
                <a:pos x="T4" y="T5"/>
              </a:cxn>
              <a:cxn ang="0">
                <a:pos x="T6" y="T7"/>
              </a:cxn>
              <a:cxn ang="0">
                <a:pos x="T8" y="T9"/>
              </a:cxn>
            </a:cxnLst>
            <a:rect l="0" t="0" r="r" b="b"/>
            <a:pathLst>
              <a:path w="1247" h="621">
                <a:moveTo>
                  <a:pt x="1247" y="0"/>
                </a:moveTo>
                <a:lnTo>
                  <a:pt x="1247" y="322"/>
                </a:lnTo>
                <a:lnTo>
                  <a:pt x="0" y="621"/>
                </a:lnTo>
                <a:lnTo>
                  <a:pt x="0" y="53"/>
                </a:lnTo>
                <a:lnTo>
                  <a:pt x="1247" y="0"/>
                </a:lnTo>
                <a:close/>
              </a:path>
            </a:pathLst>
          </a:custGeom>
          <a:solidFill>
            <a:srgbClr val="559E67"/>
          </a:solidFill>
          <a:ln w="9525">
            <a:solidFill>
              <a:schemeClr val="bg1"/>
            </a:solidFill>
            <a:round/>
          </a:ln>
        </p:spPr>
        <p:txBody>
          <a:bodyPr/>
          <a:lstStyle/>
          <a:p>
            <a:endParaRPr lang="en-US" altLang="zh-CN">
              <a:solidFill>
                <a:srgbClr val="404040"/>
              </a:solidFill>
            </a:endParaRPr>
          </a:p>
        </p:txBody>
      </p:sp>
      <p:sp>
        <p:nvSpPr>
          <p:cNvPr id="9" name="Freeform 7"/>
          <p:cNvSpPr>
            <a:spLocks noChangeArrowheads="1"/>
          </p:cNvSpPr>
          <p:nvPr/>
        </p:nvSpPr>
        <p:spPr bwMode="auto">
          <a:xfrm>
            <a:off x="3175" y="2728913"/>
            <a:ext cx="2549525" cy="1155700"/>
          </a:xfrm>
          <a:custGeom>
            <a:avLst/>
            <a:gdLst>
              <a:gd name="T0" fmla="*/ 1247 w 1247"/>
              <a:gd name="T1" fmla="*/ 189 h 565"/>
              <a:gd name="T2" fmla="*/ 1247 w 1247"/>
              <a:gd name="T3" fmla="*/ 512 h 565"/>
              <a:gd name="T4" fmla="*/ 0 w 1247"/>
              <a:gd name="T5" fmla="*/ 565 h 565"/>
              <a:gd name="T6" fmla="*/ 0 w 1247"/>
              <a:gd name="T7" fmla="*/ 0 h 565"/>
              <a:gd name="T8" fmla="*/ 1247 w 1247"/>
              <a:gd name="T9" fmla="*/ 189 h 565"/>
            </a:gdLst>
            <a:ahLst/>
            <a:cxnLst>
              <a:cxn ang="0">
                <a:pos x="T0" y="T1"/>
              </a:cxn>
              <a:cxn ang="0">
                <a:pos x="T2" y="T3"/>
              </a:cxn>
              <a:cxn ang="0">
                <a:pos x="T4" y="T5"/>
              </a:cxn>
              <a:cxn ang="0">
                <a:pos x="T6" y="T7"/>
              </a:cxn>
              <a:cxn ang="0">
                <a:pos x="T8" y="T9"/>
              </a:cxn>
            </a:cxnLst>
            <a:rect l="0" t="0" r="r" b="b"/>
            <a:pathLst>
              <a:path w="1247" h="565">
                <a:moveTo>
                  <a:pt x="1247" y="189"/>
                </a:moveTo>
                <a:lnTo>
                  <a:pt x="1247" y="512"/>
                </a:lnTo>
                <a:lnTo>
                  <a:pt x="0" y="565"/>
                </a:lnTo>
                <a:lnTo>
                  <a:pt x="0" y="0"/>
                </a:lnTo>
                <a:lnTo>
                  <a:pt x="1247" y="189"/>
                </a:lnTo>
                <a:close/>
              </a:path>
            </a:pathLst>
          </a:custGeom>
          <a:solidFill>
            <a:srgbClr val="559E67"/>
          </a:solidFill>
          <a:ln w="9525">
            <a:solidFill>
              <a:schemeClr val="bg1"/>
            </a:solidFill>
            <a:round/>
          </a:ln>
        </p:spPr>
        <p:txBody>
          <a:bodyPr/>
          <a:lstStyle/>
          <a:p>
            <a:endParaRPr lang="en-US" altLang="zh-CN">
              <a:solidFill>
                <a:srgbClr val="404040"/>
              </a:solidFill>
            </a:endParaRPr>
          </a:p>
        </p:txBody>
      </p:sp>
      <p:sp>
        <p:nvSpPr>
          <p:cNvPr id="10" name="Freeform 8"/>
          <p:cNvSpPr>
            <a:spLocks noChangeArrowheads="1"/>
          </p:cNvSpPr>
          <p:nvPr/>
        </p:nvSpPr>
        <p:spPr bwMode="auto">
          <a:xfrm>
            <a:off x="3175" y="1568450"/>
            <a:ext cx="2549525" cy="1547813"/>
          </a:xfrm>
          <a:custGeom>
            <a:avLst/>
            <a:gdLst>
              <a:gd name="T0" fmla="*/ 1247 w 1247"/>
              <a:gd name="T1" fmla="*/ 437 h 757"/>
              <a:gd name="T2" fmla="*/ 1247 w 1247"/>
              <a:gd name="T3" fmla="*/ 757 h 757"/>
              <a:gd name="T4" fmla="*/ 0 w 1247"/>
              <a:gd name="T5" fmla="*/ 568 h 757"/>
              <a:gd name="T6" fmla="*/ 0 w 1247"/>
              <a:gd name="T7" fmla="*/ 0 h 757"/>
              <a:gd name="T8" fmla="*/ 1247 w 1247"/>
              <a:gd name="T9" fmla="*/ 437 h 757"/>
            </a:gdLst>
            <a:ahLst/>
            <a:cxnLst>
              <a:cxn ang="0">
                <a:pos x="T0" y="T1"/>
              </a:cxn>
              <a:cxn ang="0">
                <a:pos x="T2" y="T3"/>
              </a:cxn>
              <a:cxn ang="0">
                <a:pos x="T4" y="T5"/>
              </a:cxn>
              <a:cxn ang="0">
                <a:pos x="T6" y="T7"/>
              </a:cxn>
              <a:cxn ang="0">
                <a:pos x="T8" y="T9"/>
              </a:cxn>
            </a:cxnLst>
            <a:rect l="0" t="0" r="r" b="b"/>
            <a:pathLst>
              <a:path w="1247" h="757">
                <a:moveTo>
                  <a:pt x="1247" y="437"/>
                </a:moveTo>
                <a:lnTo>
                  <a:pt x="1247" y="757"/>
                </a:lnTo>
                <a:lnTo>
                  <a:pt x="0" y="568"/>
                </a:lnTo>
                <a:lnTo>
                  <a:pt x="0" y="0"/>
                </a:lnTo>
                <a:lnTo>
                  <a:pt x="1247" y="437"/>
                </a:lnTo>
                <a:close/>
              </a:path>
            </a:pathLst>
          </a:custGeom>
          <a:solidFill>
            <a:srgbClr val="559E67"/>
          </a:solidFill>
          <a:ln w="9525">
            <a:solidFill>
              <a:schemeClr val="bg1"/>
            </a:solidFill>
            <a:round/>
          </a:ln>
        </p:spPr>
        <p:txBody>
          <a:bodyPr/>
          <a:lstStyle/>
          <a:p>
            <a:endParaRPr lang="en-US" altLang="zh-CN">
              <a:solidFill>
                <a:srgbClr val="404040"/>
              </a:solidFill>
            </a:endParaRPr>
          </a:p>
        </p:txBody>
      </p:sp>
      <p:sp>
        <p:nvSpPr>
          <p:cNvPr id="11" name="Freeform 9"/>
          <p:cNvSpPr>
            <a:spLocks noChangeArrowheads="1"/>
          </p:cNvSpPr>
          <p:nvPr/>
        </p:nvSpPr>
        <p:spPr bwMode="auto">
          <a:xfrm>
            <a:off x="2547938" y="4433888"/>
            <a:ext cx="2608262" cy="657225"/>
          </a:xfrm>
          <a:custGeom>
            <a:avLst/>
            <a:gdLst>
              <a:gd name="T0" fmla="*/ 1180 w 1276"/>
              <a:gd name="T1" fmla="*/ 0 h 321"/>
              <a:gd name="T2" fmla="*/ 1276 w 1276"/>
              <a:gd name="T3" fmla="*/ 159 h 321"/>
              <a:gd name="T4" fmla="*/ 1180 w 1276"/>
              <a:gd name="T5" fmla="*/ 321 h 321"/>
              <a:gd name="T6" fmla="*/ 589 w 1276"/>
              <a:gd name="T7" fmla="*/ 321 h 321"/>
              <a:gd name="T8" fmla="*/ 0 w 1276"/>
              <a:gd name="T9" fmla="*/ 321 h 321"/>
              <a:gd name="T10" fmla="*/ 0 w 1276"/>
              <a:gd name="T11" fmla="*/ 159 h 321"/>
              <a:gd name="T12" fmla="*/ 0 w 1276"/>
              <a:gd name="T13" fmla="*/ 0 h 321"/>
              <a:gd name="T14" fmla="*/ 589 w 1276"/>
              <a:gd name="T15" fmla="*/ 0 h 321"/>
              <a:gd name="T16" fmla="*/ 1180 w 1276"/>
              <a:gd name="T17" fmla="*/ 0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6" h="321">
                <a:moveTo>
                  <a:pt x="1180" y="0"/>
                </a:moveTo>
                <a:lnTo>
                  <a:pt x="1276" y="159"/>
                </a:lnTo>
                <a:lnTo>
                  <a:pt x="1180" y="321"/>
                </a:lnTo>
                <a:lnTo>
                  <a:pt x="589" y="321"/>
                </a:lnTo>
                <a:lnTo>
                  <a:pt x="0" y="321"/>
                </a:lnTo>
                <a:lnTo>
                  <a:pt x="0" y="159"/>
                </a:lnTo>
                <a:lnTo>
                  <a:pt x="0" y="0"/>
                </a:lnTo>
                <a:lnTo>
                  <a:pt x="589" y="0"/>
                </a:lnTo>
                <a:lnTo>
                  <a:pt x="1180" y="0"/>
                </a:lnTo>
                <a:close/>
              </a:path>
            </a:pathLst>
          </a:custGeom>
          <a:solidFill>
            <a:srgbClr val="559E67"/>
          </a:solidFill>
          <a:ln w="9525">
            <a:solidFill>
              <a:schemeClr val="bg1"/>
            </a:solidFill>
            <a:round/>
          </a:ln>
        </p:spPr>
        <p:txBody>
          <a:bodyPr/>
          <a:lstStyle/>
          <a:p>
            <a:endParaRPr lang="en-US" altLang="zh-CN">
              <a:solidFill>
                <a:srgbClr val="404040"/>
              </a:solidFill>
            </a:endParaRPr>
          </a:p>
        </p:txBody>
      </p:sp>
      <p:sp>
        <p:nvSpPr>
          <p:cNvPr id="12" name="Freeform 10"/>
          <p:cNvSpPr>
            <a:spLocks noChangeArrowheads="1"/>
          </p:cNvSpPr>
          <p:nvPr/>
        </p:nvSpPr>
        <p:spPr bwMode="auto">
          <a:xfrm>
            <a:off x="2547938" y="3776663"/>
            <a:ext cx="3098800" cy="657225"/>
          </a:xfrm>
          <a:custGeom>
            <a:avLst/>
            <a:gdLst>
              <a:gd name="T0" fmla="*/ 1420 w 1516"/>
              <a:gd name="T1" fmla="*/ 0 h 322"/>
              <a:gd name="T2" fmla="*/ 1516 w 1516"/>
              <a:gd name="T3" fmla="*/ 161 h 322"/>
              <a:gd name="T4" fmla="*/ 1420 w 1516"/>
              <a:gd name="T5" fmla="*/ 322 h 322"/>
              <a:gd name="T6" fmla="*/ 711 w 1516"/>
              <a:gd name="T7" fmla="*/ 322 h 322"/>
              <a:gd name="T8" fmla="*/ 0 w 1516"/>
              <a:gd name="T9" fmla="*/ 322 h 322"/>
              <a:gd name="T10" fmla="*/ 0 w 1516"/>
              <a:gd name="T11" fmla="*/ 161 h 322"/>
              <a:gd name="T12" fmla="*/ 0 w 1516"/>
              <a:gd name="T13" fmla="*/ 0 h 322"/>
              <a:gd name="T14" fmla="*/ 711 w 1516"/>
              <a:gd name="T15" fmla="*/ 0 h 322"/>
              <a:gd name="T16" fmla="*/ 1420 w 1516"/>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322">
                <a:moveTo>
                  <a:pt x="1420" y="0"/>
                </a:moveTo>
                <a:lnTo>
                  <a:pt x="1516" y="161"/>
                </a:lnTo>
                <a:lnTo>
                  <a:pt x="1420" y="322"/>
                </a:lnTo>
                <a:lnTo>
                  <a:pt x="711" y="322"/>
                </a:lnTo>
                <a:lnTo>
                  <a:pt x="0" y="322"/>
                </a:lnTo>
                <a:lnTo>
                  <a:pt x="0" y="161"/>
                </a:lnTo>
                <a:lnTo>
                  <a:pt x="0" y="0"/>
                </a:lnTo>
                <a:lnTo>
                  <a:pt x="711" y="0"/>
                </a:lnTo>
                <a:lnTo>
                  <a:pt x="1420" y="0"/>
                </a:lnTo>
                <a:close/>
              </a:path>
            </a:pathLst>
          </a:custGeom>
          <a:solidFill>
            <a:srgbClr val="559E67"/>
          </a:solidFill>
          <a:ln w="9525">
            <a:solidFill>
              <a:schemeClr val="bg1"/>
            </a:solidFill>
            <a:round/>
          </a:ln>
        </p:spPr>
        <p:txBody>
          <a:bodyPr/>
          <a:lstStyle/>
          <a:p>
            <a:endParaRPr lang="en-US" altLang="zh-CN">
              <a:solidFill>
                <a:srgbClr val="404040"/>
              </a:solidFill>
            </a:endParaRPr>
          </a:p>
        </p:txBody>
      </p:sp>
      <p:sp>
        <p:nvSpPr>
          <p:cNvPr id="13" name="Freeform 11"/>
          <p:cNvSpPr>
            <a:spLocks noChangeArrowheads="1"/>
          </p:cNvSpPr>
          <p:nvPr/>
        </p:nvSpPr>
        <p:spPr bwMode="auto">
          <a:xfrm>
            <a:off x="2547938" y="3116263"/>
            <a:ext cx="2255837" cy="660400"/>
          </a:xfrm>
          <a:custGeom>
            <a:avLst/>
            <a:gdLst>
              <a:gd name="T0" fmla="*/ 1006 w 1103"/>
              <a:gd name="T1" fmla="*/ 0 h 323"/>
              <a:gd name="T2" fmla="*/ 1103 w 1103"/>
              <a:gd name="T3" fmla="*/ 162 h 323"/>
              <a:gd name="T4" fmla="*/ 1006 w 1103"/>
              <a:gd name="T5" fmla="*/ 323 h 323"/>
              <a:gd name="T6" fmla="*/ 503 w 1103"/>
              <a:gd name="T7" fmla="*/ 323 h 323"/>
              <a:gd name="T8" fmla="*/ 0 w 1103"/>
              <a:gd name="T9" fmla="*/ 323 h 323"/>
              <a:gd name="T10" fmla="*/ 0 w 1103"/>
              <a:gd name="T11" fmla="*/ 162 h 323"/>
              <a:gd name="T12" fmla="*/ 0 w 1103"/>
              <a:gd name="T13" fmla="*/ 0 h 323"/>
              <a:gd name="T14" fmla="*/ 503 w 1103"/>
              <a:gd name="T15" fmla="*/ 0 h 323"/>
              <a:gd name="T16" fmla="*/ 1006 w 1103"/>
              <a:gd name="T17" fmla="*/ 0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03" h="323">
                <a:moveTo>
                  <a:pt x="1006" y="0"/>
                </a:moveTo>
                <a:lnTo>
                  <a:pt x="1103" y="162"/>
                </a:lnTo>
                <a:lnTo>
                  <a:pt x="1006" y="323"/>
                </a:lnTo>
                <a:lnTo>
                  <a:pt x="503" y="323"/>
                </a:lnTo>
                <a:lnTo>
                  <a:pt x="0" y="323"/>
                </a:lnTo>
                <a:lnTo>
                  <a:pt x="0" y="162"/>
                </a:lnTo>
                <a:lnTo>
                  <a:pt x="0" y="0"/>
                </a:lnTo>
                <a:lnTo>
                  <a:pt x="503" y="0"/>
                </a:lnTo>
                <a:lnTo>
                  <a:pt x="1006" y="0"/>
                </a:lnTo>
                <a:close/>
              </a:path>
            </a:pathLst>
          </a:custGeom>
          <a:solidFill>
            <a:srgbClr val="559E67"/>
          </a:solidFill>
          <a:ln w="9525">
            <a:solidFill>
              <a:schemeClr val="bg1"/>
            </a:solidFill>
            <a:round/>
          </a:ln>
        </p:spPr>
        <p:txBody>
          <a:bodyPr/>
          <a:lstStyle/>
          <a:p>
            <a:endParaRPr lang="en-US" altLang="zh-CN">
              <a:solidFill>
                <a:srgbClr val="404040"/>
              </a:solidFill>
            </a:endParaRPr>
          </a:p>
        </p:txBody>
      </p:sp>
      <p:sp>
        <p:nvSpPr>
          <p:cNvPr id="18" name="Freeform 12"/>
          <p:cNvSpPr>
            <a:spLocks noChangeArrowheads="1"/>
          </p:cNvSpPr>
          <p:nvPr/>
        </p:nvSpPr>
        <p:spPr bwMode="auto">
          <a:xfrm>
            <a:off x="2547938" y="2462213"/>
            <a:ext cx="3098800" cy="654050"/>
          </a:xfrm>
          <a:custGeom>
            <a:avLst/>
            <a:gdLst>
              <a:gd name="T0" fmla="*/ 1420 w 1516"/>
              <a:gd name="T1" fmla="*/ 0 h 320"/>
              <a:gd name="T2" fmla="*/ 1516 w 1516"/>
              <a:gd name="T3" fmla="*/ 161 h 320"/>
              <a:gd name="T4" fmla="*/ 1420 w 1516"/>
              <a:gd name="T5" fmla="*/ 320 h 320"/>
              <a:gd name="T6" fmla="*/ 711 w 1516"/>
              <a:gd name="T7" fmla="*/ 320 h 320"/>
              <a:gd name="T8" fmla="*/ 0 w 1516"/>
              <a:gd name="T9" fmla="*/ 320 h 320"/>
              <a:gd name="T10" fmla="*/ 0 w 1516"/>
              <a:gd name="T11" fmla="*/ 161 h 320"/>
              <a:gd name="T12" fmla="*/ 0 w 1516"/>
              <a:gd name="T13" fmla="*/ 0 h 320"/>
              <a:gd name="T14" fmla="*/ 711 w 1516"/>
              <a:gd name="T15" fmla="*/ 0 h 320"/>
              <a:gd name="T16" fmla="*/ 1420 w 1516"/>
              <a:gd name="T17" fmla="*/ 0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16" h="320">
                <a:moveTo>
                  <a:pt x="1420" y="0"/>
                </a:moveTo>
                <a:lnTo>
                  <a:pt x="1516" y="161"/>
                </a:lnTo>
                <a:lnTo>
                  <a:pt x="1420" y="320"/>
                </a:lnTo>
                <a:lnTo>
                  <a:pt x="711" y="320"/>
                </a:lnTo>
                <a:lnTo>
                  <a:pt x="0" y="320"/>
                </a:lnTo>
                <a:lnTo>
                  <a:pt x="0" y="161"/>
                </a:lnTo>
                <a:lnTo>
                  <a:pt x="0" y="0"/>
                </a:lnTo>
                <a:lnTo>
                  <a:pt x="711" y="0"/>
                </a:lnTo>
                <a:lnTo>
                  <a:pt x="1420" y="0"/>
                </a:lnTo>
                <a:close/>
              </a:path>
            </a:pathLst>
          </a:custGeom>
          <a:solidFill>
            <a:srgbClr val="559E67"/>
          </a:solidFill>
          <a:ln w="9525">
            <a:solidFill>
              <a:schemeClr val="bg1"/>
            </a:solidFill>
            <a:round/>
          </a:ln>
        </p:spPr>
        <p:txBody>
          <a:bodyPr/>
          <a:lstStyle/>
          <a:p>
            <a:endParaRPr lang="en-US" altLang="zh-CN">
              <a:solidFill>
                <a:srgbClr val="404040"/>
              </a:solidFill>
            </a:endParaRPr>
          </a:p>
        </p:txBody>
      </p:sp>
      <p:sp>
        <p:nvSpPr>
          <p:cNvPr id="19" name="Content Placeholder 2"/>
          <p:cNvSpPr txBox="1">
            <a:spLocks noChangeArrowheads="1"/>
          </p:cNvSpPr>
          <p:nvPr/>
        </p:nvSpPr>
        <p:spPr bwMode="auto">
          <a:xfrm rot="571904">
            <a:off x="501650" y="2300288"/>
            <a:ext cx="1766888" cy="39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20000"/>
              </a:spcBef>
              <a:buFont typeface="Arial" panose="020B0604020202020204" pitchFamily="34" charset="0"/>
              <a:buNone/>
            </a:pPr>
            <a:r>
              <a:rPr lang="en-US" altLang="zh-CN" sz="1600">
                <a:solidFill>
                  <a:schemeClr val="bg1"/>
                </a:solidFill>
              </a:rPr>
              <a:t>text</a:t>
            </a:r>
          </a:p>
        </p:txBody>
      </p:sp>
      <p:sp>
        <p:nvSpPr>
          <p:cNvPr id="20" name="Content Placeholder 2"/>
          <p:cNvSpPr txBox="1">
            <a:spLocks noChangeArrowheads="1"/>
          </p:cNvSpPr>
          <p:nvPr/>
        </p:nvSpPr>
        <p:spPr bwMode="auto">
          <a:xfrm rot="154861">
            <a:off x="509588" y="3197225"/>
            <a:ext cx="176688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20000"/>
              </a:spcBef>
              <a:buFont typeface="Arial" panose="020B0604020202020204" pitchFamily="34" charset="0"/>
              <a:buNone/>
            </a:pPr>
            <a:r>
              <a:rPr lang="en-US" altLang="zh-CN" sz="1600">
                <a:solidFill>
                  <a:schemeClr val="bg1"/>
                </a:solidFill>
              </a:rPr>
              <a:t>text</a:t>
            </a:r>
          </a:p>
        </p:txBody>
      </p:sp>
      <p:sp>
        <p:nvSpPr>
          <p:cNvPr id="21" name="Content Placeholder 2"/>
          <p:cNvSpPr txBox="1">
            <a:spLocks noChangeArrowheads="1"/>
          </p:cNvSpPr>
          <p:nvPr/>
        </p:nvSpPr>
        <p:spPr bwMode="auto">
          <a:xfrm rot="21259918">
            <a:off x="509588" y="4029075"/>
            <a:ext cx="186213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20000"/>
              </a:spcBef>
              <a:buFont typeface="Arial" panose="020B0604020202020204" pitchFamily="34" charset="0"/>
              <a:buNone/>
            </a:pPr>
            <a:r>
              <a:rPr lang="en-US" altLang="zh-CN" sz="1600">
                <a:solidFill>
                  <a:schemeClr val="bg1"/>
                </a:solidFill>
              </a:rPr>
              <a:t>text</a:t>
            </a:r>
          </a:p>
        </p:txBody>
      </p:sp>
      <p:sp>
        <p:nvSpPr>
          <p:cNvPr id="22" name="Content Placeholder 2"/>
          <p:cNvSpPr txBox="1">
            <a:spLocks noChangeArrowheads="1"/>
          </p:cNvSpPr>
          <p:nvPr/>
        </p:nvSpPr>
        <p:spPr bwMode="auto">
          <a:xfrm rot="20689005">
            <a:off x="579438" y="4876800"/>
            <a:ext cx="1766887" cy="39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a:defRPr>
                <a:solidFill>
                  <a:schemeClr val="tx1"/>
                </a:solidFill>
                <a:latin typeface="Calibri" panose="020F0502020204030204" pitchFamily="34" charset="0"/>
                <a:ea typeface="宋体" panose="02010600030101010101" pitchFamily="2" charset="-122"/>
              </a:defRPr>
            </a:lvl2pPr>
            <a:lvl3pPr>
              <a:defRPr>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spcBef>
                <a:spcPct val="20000"/>
              </a:spcBef>
              <a:buFont typeface="Arial" panose="020B0604020202020204" pitchFamily="34" charset="0"/>
              <a:buNone/>
            </a:pPr>
            <a:r>
              <a:rPr lang="en-US" altLang="zh-CN" sz="1600">
                <a:solidFill>
                  <a:schemeClr val="bg1"/>
                </a:solidFill>
              </a:rPr>
              <a:t>text</a:t>
            </a:r>
          </a:p>
        </p:txBody>
      </p:sp>
      <p:sp>
        <p:nvSpPr>
          <p:cNvPr id="23" name="Freeform 12"/>
          <p:cNvSpPr>
            <a:spLocks noEditPoints="1" noChangeArrowheads="1"/>
          </p:cNvSpPr>
          <p:nvPr/>
        </p:nvSpPr>
        <p:spPr bwMode="auto">
          <a:xfrm>
            <a:off x="5916613" y="2651125"/>
            <a:ext cx="2043112" cy="271463"/>
          </a:xfrm>
          <a:custGeom>
            <a:avLst/>
            <a:gdLst>
              <a:gd name="T0" fmla="*/ 639 w 674"/>
              <a:gd name="T1" fmla="*/ 51 h 90"/>
              <a:gd name="T2" fmla="*/ 548 w 674"/>
              <a:gd name="T3" fmla="*/ 80 h 90"/>
              <a:gd name="T4" fmla="*/ 548 w 674"/>
              <a:gd name="T5" fmla="*/ 80 h 90"/>
              <a:gd name="T6" fmla="*/ 530 w 674"/>
              <a:gd name="T7" fmla="*/ 70 h 90"/>
              <a:gd name="T8" fmla="*/ 530 w 674"/>
              <a:gd name="T9" fmla="*/ 70 h 90"/>
              <a:gd name="T10" fmla="*/ 542 w 674"/>
              <a:gd name="T11" fmla="*/ 57 h 90"/>
              <a:gd name="T12" fmla="*/ 554 w 674"/>
              <a:gd name="T13" fmla="*/ 63 h 90"/>
              <a:gd name="T14" fmla="*/ 554 w 674"/>
              <a:gd name="T15" fmla="*/ 63 h 90"/>
              <a:gd name="T16" fmla="*/ 613 w 674"/>
              <a:gd name="T17" fmla="*/ 51 h 90"/>
              <a:gd name="T18" fmla="*/ 613 w 674"/>
              <a:gd name="T19" fmla="*/ 51 h 90"/>
              <a:gd name="T20" fmla="*/ 0 w 674"/>
              <a:gd name="T21" fmla="*/ 55 h 90"/>
              <a:gd name="T22" fmla="*/ 0 w 674"/>
              <a:gd name="T23" fmla="*/ 55 h 90"/>
              <a:gd name="T24" fmla="*/ 2 w 674"/>
              <a:gd name="T25" fmla="*/ 37 h 90"/>
              <a:gd name="T26" fmla="*/ 587 w 674"/>
              <a:gd name="T27" fmla="*/ 34 h 90"/>
              <a:gd name="T28" fmla="*/ 587 w 674"/>
              <a:gd name="T29" fmla="*/ 34 h 90"/>
              <a:gd name="T30" fmla="*/ 578 w 674"/>
              <a:gd name="T31" fmla="*/ 30 h 90"/>
              <a:gd name="T32" fmla="*/ 578 w 674"/>
              <a:gd name="T33" fmla="*/ 30 h 90"/>
              <a:gd name="T34" fmla="*/ 543 w 674"/>
              <a:gd name="T35" fmla="*/ 19 h 90"/>
              <a:gd name="T36" fmla="*/ 543 w 674"/>
              <a:gd name="T37" fmla="*/ 19 h 90"/>
              <a:gd name="T38" fmla="*/ 536 w 674"/>
              <a:gd name="T39" fmla="*/ 17 h 90"/>
              <a:gd name="T40" fmla="*/ 536 w 674"/>
              <a:gd name="T41" fmla="*/ 17 h 90"/>
              <a:gd name="T42" fmla="*/ 539 w 674"/>
              <a:gd name="T43" fmla="*/ 0 h 90"/>
              <a:gd name="T44" fmla="*/ 627 w 674"/>
              <a:gd name="T45" fmla="*/ 18 h 90"/>
              <a:gd name="T46" fmla="*/ 627 w 674"/>
              <a:gd name="T47" fmla="*/ 18 h 90"/>
              <a:gd name="T48" fmla="*/ 663 w 674"/>
              <a:gd name="T49" fmla="*/ 30 h 90"/>
              <a:gd name="T50" fmla="*/ 663 w 674"/>
              <a:gd name="T51" fmla="*/ 30 h 90"/>
              <a:gd name="T52" fmla="*/ 674 w 674"/>
              <a:gd name="T53" fmla="*/ 34 h 90"/>
              <a:gd name="T54" fmla="*/ 674 w 674"/>
              <a:gd name="T55" fmla="*/ 34 h 90"/>
              <a:gd name="T56" fmla="*/ 671 w 674"/>
              <a:gd name="T57" fmla="*/ 51 h 90"/>
              <a:gd name="T58" fmla="*/ 639 w 674"/>
              <a:gd name="T59" fmla="*/ 51 h 90"/>
              <a:gd name="T60" fmla="*/ 0 w 674"/>
              <a:gd name="T61" fmla="*/ 55 h 90"/>
              <a:gd name="T62" fmla="*/ 0 w 674"/>
              <a:gd name="T63" fmla="*/ 55 h 90"/>
              <a:gd name="T64" fmla="*/ 0 w 674"/>
              <a:gd name="T65" fmla="*/ 55 h 90"/>
              <a:gd name="T66" fmla="*/ 0 w 674"/>
              <a:gd name="T67" fmla="*/ 55 h 90"/>
              <a:gd name="T68" fmla="*/ 0 w 674"/>
              <a:gd name="T69"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4" h="90">
                <a:moveTo>
                  <a:pt x="639" y="51"/>
                </a:moveTo>
                <a:cubicBezTo>
                  <a:pt x="618" y="75"/>
                  <a:pt x="579" y="90"/>
                  <a:pt x="548" y="80"/>
                </a:cubicBezTo>
                <a:cubicBezTo>
                  <a:pt x="548" y="80"/>
                  <a:pt x="548" y="80"/>
                  <a:pt x="548" y="80"/>
                </a:cubicBezTo>
                <a:cubicBezTo>
                  <a:pt x="542" y="78"/>
                  <a:pt x="536" y="75"/>
                  <a:pt x="530" y="70"/>
                </a:cubicBezTo>
                <a:cubicBezTo>
                  <a:pt x="530" y="70"/>
                  <a:pt x="530" y="70"/>
                  <a:pt x="530" y="70"/>
                </a:cubicBezTo>
                <a:cubicBezTo>
                  <a:pt x="542" y="57"/>
                  <a:pt x="542" y="57"/>
                  <a:pt x="542" y="57"/>
                </a:cubicBezTo>
                <a:cubicBezTo>
                  <a:pt x="546" y="60"/>
                  <a:pt x="549" y="62"/>
                  <a:pt x="554" y="63"/>
                </a:cubicBezTo>
                <a:cubicBezTo>
                  <a:pt x="554" y="63"/>
                  <a:pt x="554" y="63"/>
                  <a:pt x="554" y="63"/>
                </a:cubicBezTo>
                <a:cubicBezTo>
                  <a:pt x="570" y="69"/>
                  <a:pt x="595" y="63"/>
                  <a:pt x="613" y="51"/>
                </a:cubicBezTo>
                <a:cubicBezTo>
                  <a:pt x="613" y="51"/>
                  <a:pt x="613" y="51"/>
                  <a:pt x="613" y="51"/>
                </a:cubicBezTo>
                <a:cubicBezTo>
                  <a:pt x="413" y="53"/>
                  <a:pt x="197" y="78"/>
                  <a:pt x="0" y="55"/>
                </a:cubicBezTo>
                <a:cubicBezTo>
                  <a:pt x="0" y="55"/>
                  <a:pt x="0" y="55"/>
                  <a:pt x="0" y="55"/>
                </a:cubicBezTo>
                <a:cubicBezTo>
                  <a:pt x="2" y="37"/>
                  <a:pt x="2" y="37"/>
                  <a:pt x="2" y="37"/>
                </a:cubicBezTo>
                <a:cubicBezTo>
                  <a:pt x="188" y="59"/>
                  <a:pt x="393" y="37"/>
                  <a:pt x="587" y="34"/>
                </a:cubicBezTo>
                <a:cubicBezTo>
                  <a:pt x="587" y="34"/>
                  <a:pt x="587" y="34"/>
                  <a:pt x="587" y="34"/>
                </a:cubicBezTo>
                <a:cubicBezTo>
                  <a:pt x="584" y="33"/>
                  <a:pt x="581" y="31"/>
                  <a:pt x="578" y="30"/>
                </a:cubicBezTo>
                <a:cubicBezTo>
                  <a:pt x="578" y="30"/>
                  <a:pt x="578" y="30"/>
                  <a:pt x="578" y="30"/>
                </a:cubicBezTo>
                <a:cubicBezTo>
                  <a:pt x="566" y="27"/>
                  <a:pt x="555" y="23"/>
                  <a:pt x="543" y="19"/>
                </a:cubicBezTo>
                <a:cubicBezTo>
                  <a:pt x="543" y="19"/>
                  <a:pt x="543" y="19"/>
                  <a:pt x="543" y="19"/>
                </a:cubicBezTo>
                <a:cubicBezTo>
                  <a:pt x="541" y="18"/>
                  <a:pt x="538" y="18"/>
                  <a:pt x="536" y="17"/>
                </a:cubicBezTo>
                <a:cubicBezTo>
                  <a:pt x="536" y="17"/>
                  <a:pt x="536" y="17"/>
                  <a:pt x="536" y="17"/>
                </a:cubicBezTo>
                <a:cubicBezTo>
                  <a:pt x="539" y="0"/>
                  <a:pt x="539" y="0"/>
                  <a:pt x="539" y="0"/>
                </a:cubicBezTo>
                <a:cubicBezTo>
                  <a:pt x="570" y="1"/>
                  <a:pt x="599" y="9"/>
                  <a:pt x="627" y="18"/>
                </a:cubicBezTo>
                <a:cubicBezTo>
                  <a:pt x="627" y="18"/>
                  <a:pt x="627" y="18"/>
                  <a:pt x="627" y="18"/>
                </a:cubicBezTo>
                <a:cubicBezTo>
                  <a:pt x="639" y="22"/>
                  <a:pt x="651" y="26"/>
                  <a:pt x="663" y="30"/>
                </a:cubicBezTo>
                <a:cubicBezTo>
                  <a:pt x="663" y="30"/>
                  <a:pt x="663" y="30"/>
                  <a:pt x="663" y="30"/>
                </a:cubicBezTo>
                <a:cubicBezTo>
                  <a:pt x="667" y="31"/>
                  <a:pt x="670" y="33"/>
                  <a:pt x="674" y="34"/>
                </a:cubicBezTo>
                <a:cubicBezTo>
                  <a:pt x="674" y="34"/>
                  <a:pt x="674" y="34"/>
                  <a:pt x="674" y="34"/>
                </a:cubicBezTo>
                <a:cubicBezTo>
                  <a:pt x="671" y="51"/>
                  <a:pt x="671" y="51"/>
                  <a:pt x="671" y="51"/>
                </a:cubicBezTo>
                <a:cubicBezTo>
                  <a:pt x="661" y="51"/>
                  <a:pt x="650" y="51"/>
                  <a:pt x="639" y="51"/>
                </a:cubicBezTo>
                <a:close/>
                <a:moveTo>
                  <a:pt x="0" y="55"/>
                </a:moveTo>
                <a:cubicBezTo>
                  <a:pt x="0" y="55"/>
                  <a:pt x="0" y="55"/>
                  <a:pt x="0" y="55"/>
                </a:cubicBezTo>
                <a:cubicBezTo>
                  <a:pt x="0" y="55"/>
                  <a:pt x="0" y="55"/>
                  <a:pt x="0" y="55"/>
                </a:cubicBezTo>
                <a:cubicBezTo>
                  <a:pt x="0" y="55"/>
                  <a:pt x="0" y="55"/>
                  <a:pt x="0" y="55"/>
                </a:cubicBezTo>
                <a:cubicBezTo>
                  <a:pt x="0" y="55"/>
                  <a:pt x="0" y="55"/>
                  <a:pt x="0" y="55"/>
                </a:cubicBezTo>
                <a:close/>
              </a:path>
            </a:pathLst>
          </a:custGeom>
          <a:solidFill>
            <a:srgbClr val="559E67"/>
          </a:solidFill>
          <a:ln>
            <a:noFill/>
          </a:ln>
        </p:spPr>
        <p:txBody>
          <a:bodyPr/>
          <a:lstStyle/>
          <a:p>
            <a:endParaRPr lang="en-US" altLang="zh-CN">
              <a:solidFill>
                <a:srgbClr val="404040"/>
              </a:solidFill>
            </a:endParaRPr>
          </a:p>
        </p:txBody>
      </p:sp>
      <p:sp>
        <p:nvSpPr>
          <p:cNvPr id="24" name="Freeform 12"/>
          <p:cNvSpPr>
            <a:spLocks noEditPoints="1" noChangeArrowheads="1"/>
          </p:cNvSpPr>
          <p:nvPr/>
        </p:nvSpPr>
        <p:spPr bwMode="auto">
          <a:xfrm>
            <a:off x="5899150" y="3357563"/>
            <a:ext cx="2041525" cy="271462"/>
          </a:xfrm>
          <a:custGeom>
            <a:avLst/>
            <a:gdLst>
              <a:gd name="T0" fmla="*/ 639 w 674"/>
              <a:gd name="T1" fmla="*/ 51 h 90"/>
              <a:gd name="T2" fmla="*/ 548 w 674"/>
              <a:gd name="T3" fmla="*/ 80 h 90"/>
              <a:gd name="T4" fmla="*/ 548 w 674"/>
              <a:gd name="T5" fmla="*/ 80 h 90"/>
              <a:gd name="T6" fmla="*/ 530 w 674"/>
              <a:gd name="T7" fmla="*/ 70 h 90"/>
              <a:gd name="T8" fmla="*/ 530 w 674"/>
              <a:gd name="T9" fmla="*/ 70 h 90"/>
              <a:gd name="T10" fmla="*/ 542 w 674"/>
              <a:gd name="T11" fmla="*/ 57 h 90"/>
              <a:gd name="T12" fmla="*/ 554 w 674"/>
              <a:gd name="T13" fmla="*/ 63 h 90"/>
              <a:gd name="T14" fmla="*/ 554 w 674"/>
              <a:gd name="T15" fmla="*/ 63 h 90"/>
              <a:gd name="T16" fmla="*/ 613 w 674"/>
              <a:gd name="T17" fmla="*/ 51 h 90"/>
              <a:gd name="T18" fmla="*/ 613 w 674"/>
              <a:gd name="T19" fmla="*/ 51 h 90"/>
              <a:gd name="T20" fmla="*/ 0 w 674"/>
              <a:gd name="T21" fmla="*/ 55 h 90"/>
              <a:gd name="T22" fmla="*/ 0 w 674"/>
              <a:gd name="T23" fmla="*/ 55 h 90"/>
              <a:gd name="T24" fmla="*/ 2 w 674"/>
              <a:gd name="T25" fmla="*/ 37 h 90"/>
              <a:gd name="T26" fmla="*/ 587 w 674"/>
              <a:gd name="T27" fmla="*/ 34 h 90"/>
              <a:gd name="T28" fmla="*/ 587 w 674"/>
              <a:gd name="T29" fmla="*/ 34 h 90"/>
              <a:gd name="T30" fmla="*/ 578 w 674"/>
              <a:gd name="T31" fmla="*/ 30 h 90"/>
              <a:gd name="T32" fmla="*/ 578 w 674"/>
              <a:gd name="T33" fmla="*/ 30 h 90"/>
              <a:gd name="T34" fmla="*/ 543 w 674"/>
              <a:gd name="T35" fmla="*/ 19 h 90"/>
              <a:gd name="T36" fmla="*/ 543 w 674"/>
              <a:gd name="T37" fmla="*/ 19 h 90"/>
              <a:gd name="T38" fmla="*/ 536 w 674"/>
              <a:gd name="T39" fmla="*/ 17 h 90"/>
              <a:gd name="T40" fmla="*/ 536 w 674"/>
              <a:gd name="T41" fmla="*/ 17 h 90"/>
              <a:gd name="T42" fmla="*/ 539 w 674"/>
              <a:gd name="T43" fmla="*/ 0 h 90"/>
              <a:gd name="T44" fmla="*/ 627 w 674"/>
              <a:gd name="T45" fmla="*/ 18 h 90"/>
              <a:gd name="T46" fmla="*/ 627 w 674"/>
              <a:gd name="T47" fmla="*/ 18 h 90"/>
              <a:gd name="T48" fmla="*/ 663 w 674"/>
              <a:gd name="T49" fmla="*/ 30 h 90"/>
              <a:gd name="T50" fmla="*/ 663 w 674"/>
              <a:gd name="T51" fmla="*/ 30 h 90"/>
              <a:gd name="T52" fmla="*/ 674 w 674"/>
              <a:gd name="T53" fmla="*/ 34 h 90"/>
              <a:gd name="T54" fmla="*/ 674 w 674"/>
              <a:gd name="T55" fmla="*/ 34 h 90"/>
              <a:gd name="T56" fmla="*/ 671 w 674"/>
              <a:gd name="T57" fmla="*/ 51 h 90"/>
              <a:gd name="T58" fmla="*/ 639 w 674"/>
              <a:gd name="T59" fmla="*/ 51 h 90"/>
              <a:gd name="T60" fmla="*/ 0 w 674"/>
              <a:gd name="T61" fmla="*/ 55 h 90"/>
              <a:gd name="T62" fmla="*/ 0 w 674"/>
              <a:gd name="T63" fmla="*/ 55 h 90"/>
              <a:gd name="T64" fmla="*/ 0 w 674"/>
              <a:gd name="T65" fmla="*/ 55 h 90"/>
              <a:gd name="T66" fmla="*/ 0 w 674"/>
              <a:gd name="T67" fmla="*/ 55 h 90"/>
              <a:gd name="T68" fmla="*/ 0 w 674"/>
              <a:gd name="T69"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4" h="90">
                <a:moveTo>
                  <a:pt x="639" y="51"/>
                </a:moveTo>
                <a:cubicBezTo>
                  <a:pt x="618" y="75"/>
                  <a:pt x="579" y="90"/>
                  <a:pt x="548" y="80"/>
                </a:cubicBezTo>
                <a:cubicBezTo>
                  <a:pt x="548" y="80"/>
                  <a:pt x="548" y="80"/>
                  <a:pt x="548" y="80"/>
                </a:cubicBezTo>
                <a:cubicBezTo>
                  <a:pt x="542" y="78"/>
                  <a:pt x="536" y="75"/>
                  <a:pt x="530" y="70"/>
                </a:cubicBezTo>
                <a:cubicBezTo>
                  <a:pt x="530" y="70"/>
                  <a:pt x="530" y="70"/>
                  <a:pt x="530" y="70"/>
                </a:cubicBezTo>
                <a:cubicBezTo>
                  <a:pt x="542" y="57"/>
                  <a:pt x="542" y="57"/>
                  <a:pt x="542" y="57"/>
                </a:cubicBezTo>
                <a:cubicBezTo>
                  <a:pt x="546" y="60"/>
                  <a:pt x="549" y="62"/>
                  <a:pt x="554" y="63"/>
                </a:cubicBezTo>
                <a:cubicBezTo>
                  <a:pt x="554" y="63"/>
                  <a:pt x="554" y="63"/>
                  <a:pt x="554" y="63"/>
                </a:cubicBezTo>
                <a:cubicBezTo>
                  <a:pt x="570" y="69"/>
                  <a:pt x="595" y="63"/>
                  <a:pt x="613" y="51"/>
                </a:cubicBezTo>
                <a:cubicBezTo>
                  <a:pt x="613" y="51"/>
                  <a:pt x="613" y="51"/>
                  <a:pt x="613" y="51"/>
                </a:cubicBezTo>
                <a:cubicBezTo>
                  <a:pt x="413" y="53"/>
                  <a:pt x="197" y="78"/>
                  <a:pt x="0" y="55"/>
                </a:cubicBezTo>
                <a:cubicBezTo>
                  <a:pt x="0" y="55"/>
                  <a:pt x="0" y="55"/>
                  <a:pt x="0" y="55"/>
                </a:cubicBezTo>
                <a:cubicBezTo>
                  <a:pt x="2" y="37"/>
                  <a:pt x="2" y="37"/>
                  <a:pt x="2" y="37"/>
                </a:cubicBezTo>
                <a:cubicBezTo>
                  <a:pt x="188" y="59"/>
                  <a:pt x="393" y="37"/>
                  <a:pt x="587" y="34"/>
                </a:cubicBezTo>
                <a:cubicBezTo>
                  <a:pt x="587" y="34"/>
                  <a:pt x="587" y="34"/>
                  <a:pt x="587" y="34"/>
                </a:cubicBezTo>
                <a:cubicBezTo>
                  <a:pt x="584" y="33"/>
                  <a:pt x="581" y="31"/>
                  <a:pt x="578" y="30"/>
                </a:cubicBezTo>
                <a:cubicBezTo>
                  <a:pt x="578" y="30"/>
                  <a:pt x="578" y="30"/>
                  <a:pt x="578" y="30"/>
                </a:cubicBezTo>
                <a:cubicBezTo>
                  <a:pt x="566" y="27"/>
                  <a:pt x="555" y="23"/>
                  <a:pt x="543" y="19"/>
                </a:cubicBezTo>
                <a:cubicBezTo>
                  <a:pt x="543" y="19"/>
                  <a:pt x="543" y="19"/>
                  <a:pt x="543" y="19"/>
                </a:cubicBezTo>
                <a:cubicBezTo>
                  <a:pt x="541" y="18"/>
                  <a:pt x="538" y="18"/>
                  <a:pt x="536" y="17"/>
                </a:cubicBezTo>
                <a:cubicBezTo>
                  <a:pt x="536" y="17"/>
                  <a:pt x="536" y="17"/>
                  <a:pt x="536" y="17"/>
                </a:cubicBezTo>
                <a:cubicBezTo>
                  <a:pt x="539" y="0"/>
                  <a:pt x="539" y="0"/>
                  <a:pt x="539" y="0"/>
                </a:cubicBezTo>
                <a:cubicBezTo>
                  <a:pt x="570" y="1"/>
                  <a:pt x="599" y="9"/>
                  <a:pt x="627" y="18"/>
                </a:cubicBezTo>
                <a:cubicBezTo>
                  <a:pt x="627" y="18"/>
                  <a:pt x="627" y="18"/>
                  <a:pt x="627" y="18"/>
                </a:cubicBezTo>
                <a:cubicBezTo>
                  <a:pt x="639" y="22"/>
                  <a:pt x="651" y="26"/>
                  <a:pt x="663" y="30"/>
                </a:cubicBezTo>
                <a:cubicBezTo>
                  <a:pt x="663" y="30"/>
                  <a:pt x="663" y="30"/>
                  <a:pt x="663" y="30"/>
                </a:cubicBezTo>
                <a:cubicBezTo>
                  <a:pt x="667" y="31"/>
                  <a:pt x="670" y="33"/>
                  <a:pt x="674" y="34"/>
                </a:cubicBezTo>
                <a:cubicBezTo>
                  <a:pt x="674" y="34"/>
                  <a:pt x="674" y="34"/>
                  <a:pt x="674" y="34"/>
                </a:cubicBezTo>
                <a:cubicBezTo>
                  <a:pt x="671" y="51"/>
                  <a:pt x="671" y="51"/>
                  <a:pt x="671" y="51"/>
                </a:cubicBezTo>
                <a:cubicBezTo>
                  <a:pt x="661" y="51"/>
                  <a:pt x="650" y="51"/>
                  <a:pt x="639" y="51"/>
                </a:cubicBezTo>
                <a:close/>
                <a:moveTo>
                  <a:pt x="0" y="55"/>
                </a:moveTo>
                <a:cubicBezTo>
                  <a:pt x="0" y="55"/>
                  <a:pt x="0" y="55"/>
                  <a:pt x="0" y="55"/>
                </a:cubicBezTo>
                <a:cubicBezTo>
                  <a:pt x="0" y="55"/>
                  <a:pt x="0" y="55"/>
                  <a:pt x="0" y="55"/>
                </a:cubicBezTo>
                <a:cubicBezTo>
                  <a:pt x="0" y="55"/>
                  <a:pt x="0" y="55"/>
                  <a:pt x="0" y="55"/>
                </a:cubicBezTo>
                <a:cubicBezTo>
                  <a:pt x="0" y="55"/>
                  <a:pt x="0" y="55"/>
                  <a:pt x="0" y="55"/>
                </a:cubicBezTo>
                <a:close/>
              </a:path>
            </a:pathLst>
          </a:custGeom>
          <a:solidFill>
            <a:srgbClr val="559E67"/>
          </a:solidFill>
          <a:ln>
            <a:noFill/>
          </a:ln>
        </p:spPr>
        <p:txBody>
          <a:bodyPr/>
          <a:lstStyle/>
          <a:p>
            <a:endParaRPr lang="en-US" altLang="zh-CN">
              <a:solidFill>
                <a:srgbClr val="404040"/>
              </a:solidFill>
            </a:endParaRPr>
          </a:p>
        </p:txBody>
      </p:sp>
      <p:sp>
        <p:nvSpPr>
          <p:cNvPr id="25" name="Freeform 12"/>
          <p:cNvSpPr>
            <a:spLocks noEditPoints="1" noChangeArrowheads="1"/>
          </p:cNvSpPr>
          <p:nvPr/>
        </p:nvSpPr>
        <p:spPr bwMode="auto">
          <a:xfrm>
            <a:off x="5899150" y="4005263"/>
            <a:ext cx="2041525" cy="271462"/>
          </a:xfrm>
          <a:custGeom>
            <a:avLst/>
            <a:gdLst>
              <a:gd name="T0" fmla="*/ 639 w 674"/>
              <a:gd name="T1" fmla="*/ 51 h 90"/>
              <a:gd name="T2" fmla="*/ 548 w 674"/>
              <a:gd name="T3" fmla="*/ 80 h 90"/>
              <a:gd name="T4" fmla="*/ 548 w 674"/>
              <a:gd name="T5" fmla="*/ 80 h 90"/>
              <a:gd name="T6" fmla="*/ 530 w 674"/>
              <a:gd name="T7" fmla="*/ 70 h 90"/>
              <a:gd name="T8" fmla="*/ 530 w 674"/>
              <a:gd name="T9" fmla="*/ 70 h 90"/>
              <a:gd name="T10" fmla="*/ 542 w 674"/>
              <a:gd name="T11" fmla="*/ 57 h 90"/>
              <a:gd name="T12" fmla="*/ 554 w 674"/>
              <a:gd name="T13" fmla="*/ 63 h 90"/>
              <a:gd name="T14" fmla="*/ 554 w 674"/>
              <a:gd name="T15" fmla="*/ 63 h 90"/>
              <a:gd name="T16" fmla="*/ 613 w 674"/>
              <a:gd name="T17" fmla="*/ 51 h 90"/>
              <a:gd name="T18" fmla="*/ 613 w 674"/>
              <a:gd name="T19" fmla="*/ 51 h 90"/>
              <a:gd name="T20" fmla="*/ 0 w 674"/>
              <a:gd name="T21" fmla="*/ 55 h 90"/>
              <a:gd name="T22" fmla="*/ 0 w 674"/>
              <a:gd name="T23" fmla="*/ 55 h 90"/>
              <a:gd name="T24" fmla="*/ 2 w 674"/>
              <a:gd name="T25" fmla="*/ 37 h 90"/>
              <a:gd name="T26" fmla="*/ 587 w 674"/>
              <a:gd name="T27" fmla="*/ 34 h 90"/>
              <a:gd name="T28" fmla="*/ 587 w 674"/>
              <a:gd name="T29" fmla="*/ 34 h 90"/>
              <a:gd name="T30" fmla="*/ 578 w 674"/>
              <a:gd name="T31" fmla="*/ 30 h 90"/>
              <a:gd name="T32" fmla="*/ 578 w 674"/>
              <a:gd name="T33" fmla="*/ 30 h 90"/>
              <a:gd name="T34" fmla="*/ 543 w 674"/>
              <a:gd name="T35" fmla="*/ 19 h 90"/>
              <a:gd name="T36" fmla="*/ 543 w 674"/>
              <a:gd name="T37" fmla="*/ 19 h 90"/>
              <a:gd name="T38" fmla="*/ 536 w 674"/>
              <a:gd name="T39" fmla="*/ 17 h 90"/>
              <a:gd name="T40" fmla="*/ 536 w 674"/>
              <a:gd name="T41" fmla="*/ 17 h 90"/>
              <a:gd name="T42" fmla="*/ 539 w 674"/>
              <a:gd name="T43" fmla="*/ 0 h 90"/>
              <a:gd name="T44" fmla="*/ 627 w 674"/>
              <a:gd name="T45" fmla="*/ 18 h 90"/>
              <a:gd name="T46" fmla="*/ 627 w 674"/>
              <a:gd name="T47" fmla="*/ 18 h 90"/>
              <a:gd name="T48" fmla="*/ 663 w 674"/>
              <a:gd name="T49" fmla="*/ 30 h 90"/>
              <a:gd name="T50" fmla="*/ 663 w 674"/>
              <a:gd name="T51" fmla="*/ 30 h 90"/>
              <a:gd name="T52" fmla="*/ 674 w 674"/>
              <a:gd name="T53" fmla="*/ 34 h 90"/>
              <a:gd name="T54" fmla="*/ 674 w 674"/>
              <a:gd name="T55" fmla="*/ 34 h 90"/>
              <a:gd name="T56" fmla="*/ 671 w 674"/>
              <a:gd name="T57" fmla="*/ 51 h 90"/>
              <a:gd name="T58" fmla="*/ 639 w 674"/>
              <a:gd name="T59" fmla="*/ 51 h 90"/>
              <a:gd name="T60" fmla="*/ 0 w 674"/>
              <a:gd name="T61" fmla="*/ 55 h 90"/>
              <a:gd name="T62" fmla="*/ 0 w 674"/>
              <a:gd name="T63" fmla="*/ 55 h 90"/>
              <a:gd name="T64" fmla="*/ 0 w 674"/>
              <a:gd name="T65" fmla="*/ 55 h 90"/>
              <a:gd name="T66" fmla="*/ 0 w 674"/>
              <a:gd name="T67" fmla="*/ 55 h 90"/>
              <a:gd name="T68" fmla="*/ 0 w 674"/>
              <a:gd name="T69"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4" h="90">
                <a:moveTo>
                  <a:pt x="639" y="51"/>
                </a:moveTo>
                <a:cubicBezTo>
                  <a:pt x="618" y="75"/>
                  <a:pt x="579" y="90"/>
                  <a:pt x="548" y="80"/>
                </a:cubicBezTo>
                <a:cubicBezTo>
                  <a:pt x="548" y="80"/>
                  <a:pt x="548" y="80"/>
                  <a:pt x="548" y="80"/>
                </a:cubicBezTo>
                <a:cubicBezTo>
                  <a:pt x="542" y="78"/>
                  <a:pt x="536" y="75"/>
                  <a:pt x="530" y="70"/>
                </a:cubicBezTo>
                <a:cubicBezTo>
                  <a:pt x="530" y="70"/>
                  <a:pt x="530" y="70"/>
                  <a:pt x="530" y="70"/>
                </a:cubicBezTo>
                <a:cubicBezTo>
                  <a:pt x="542" y="57"/>
                  <a:pt x="542" y="57"/>
                  <a:pt x="542" y="57"/>
                </a:cubicBezTo>
                <a:cubicBezTo>
                  <a:pt x="546" y="60"/>
                  <a:pt x="549" y="62"/>
                  <a:pt x="554" y="63"/>
                </a:cubicBezTo>
                <a:cubicBezTo>
                  <a:pt x="554" y="63"/>
                  <a:pt x="554" y="63"/>
                  <a:pt x="554" y="63"/>
                </a:cubicBezTo>
                <a:cubicBezTo>
                  <a:pt x="570" y="69"/>
                  <a:pt x="595" y="63"/>
                  <a:pt x="613" y="51"/>
                </a:cubicBezTo>
                <a:cubicBezTo>
                  <a:pt x="613" y="51"/>
                  <a:pt x="613" y="51"/>
                  <a:pt x="613" y="51"/>
                </a:cubicBezTo>
                <a:cubicBezTo>
                  <a:pt x="413" y="53"/>
                  <a:pt x="197" y="78"/>
                  <a:pt x="0" y="55"/>
                </a:cubicBezTo>
                <a:cubicBezTo>
                  <a:pt x="0" y="55"/>
                  <a:pt x="0" y="55"/>
                  <a:pt x="0" y="55"/>
                </a:cubicBezTo>
                <a:cubicBezTo>
                  <a:pt x="2" y="37"/>
                  <a:pt x="2" y="37"/>
                  <a:pt x="2" y="37"/>
                </a:cubicBezTo>
                <a:cubicBezTo>
                  <a:pt x="188" y="59"/>
                  <a:pt x="393" y="37"/>
                  <a:pt x="587" y="34"/>
                </a:cubicBezTo>
                <a:cubicBezTo>
                  <a:pt x="587" y="34"/>
                  <a:pt x="587" y="34"/>
                  <a:pt x="587" y="34"/>
                </a:cubicBezTo>
                <a:cubicBezTo>
                  <a:pt x="584" y="33"/>
                  <a:pt x="581" y="31"/>
                  <a:pt x="578" y="30"/>
                </a:cubicBezTo>
                <a:cubicBezTo>
                  <a:pt x="578" y="30"/>
                  <a:pt x="578" y="30"/>
                  <a:pt x="578" y="30"/>
                </a:cubicBezTo>
                <a:cubicBezTo>
                  <a:pt x="566" y="27"/>
                  <a:pt x="555" y="23"/>
                  <a:pt x="543" y="19"/>
                </a:cubicBezTo>
                <a:cubicBezTo>
                  <a:pt x="543" y="19"/>
                  <a:pt x="543" y="19"/>
                  <a:pt x="543" y="19"/>
                </a:cubicBezTo>
                <a:cubicBezTo>
                  <a:pt x="541" y="18"/>
                  <a:pt x="538" y="18"/>
                  <a:pt x="536" y="17"/>
                </a:cubicBezTo>
                <a:cubicBezTo>
                  <a:pt x="536" y="17"/>
                  <a:pt x="536" y="17"/>
                  <a:pt x="536" y="17"/>
                </a:cubicBezTo>
                <a:cubicBezTo>
                  <a:pt x="539" y="0"/>
                  <a:pt x="539" y="0"/>
                  <a:pt x="539" y="0"/>
                </a:cubicBezTo>
                <a:cubicBezTo>
                  <a:pt x="570" y="1"/>
                  <a:pt x="599" y="9"/>
                  <a:pt x="627" y="18"/>
                </a:cubicBezTo>
                <a:cubicBezTo>
                  <a:pt x="627" y="18"/>
                  <a:pt x="627" y="18"/>
                  <a:pt x="627" y="18"/>
                </a:cubicBezTo>
                <a:cubicBezTo>
                  <a:pt x="639" y="22"/>
                  <a:pt x="651" y="26"/>
                  <a:pt x="663" y="30"/>
                </a:cubicBezTo>
                <a:cubicBezTo>
                  <a:pt x="663" y="30"/>
                  <a:pt x="663" y="30"/>
                  <a:pt x="663" y="30"/>
                </a:cubicBezTo>
                <a:cubicBezTo>
                  <a:pt x="667" y="31"/>
                  <a:pt x="670" y="33"/>
                  <a:pt x="674" y="34"/>
                </a:cubicBezTo>
                <a:cubicBezTo>
                  <a:pt x="674" y="34"/>
                  <a:pt x="674" y="34"/>
                  <a:pt x="674" y="34"/>
                </a:cubicBezTo>
                <a:cubicBezTo>
                  <a:pt x="671" y="51"/>
                  <a:pt x="671" y="51"/>
                  <a:pt x="671" y="51"/>
                </a:cubicBezTo>
                <a:cubicBezTo>
                  <a:pt x="661" y="51"/>
                  <a:pt x="650" y="51"/>
                  <a:pt x="639" y="51"/>
                </a:cubicBezTo>
                <a:close/>
                <a:moveTo>
                  <a:pt x="0" y="55"/>
                </a:moveTo>
                <a:cubicBezTo>
                  <a:pt x="0" y="55"/>
                  <a:pt x="0" y="55"/>
                  <a:pt x="0" y="55"/>
                </a:cubicBezTo>
                <a:cubicBezTo>
                  <a:pt x="0" y="55"/>
                  <a:pt x="0" y="55"/>
                  <a:pt x="0" y="55"/>
                </a:cubicBezTo>
                <a:cubicBezTo>
                  <a:pt x="0" y="55"/>
                  <a:pt x="0" y="55"/>
                  <a:pt x="0" y="55"/>
                </a:cubicBezTo>
                <a:cubicBezTo>
                  <a:pt x="0" y="55"/>
                  <a:pt x="0" y="55"/>
                  <a:pt x="0" y="55"/>
                </a:cubicBezTo>
                <a:close/>
              </a:path>
            </a:pathLst>
          </a:custGeom>
          <a:solidFill>
            <a:srgbClr val="559E67"/>
          </a:solidFill>
          <a:ln>
            <a:noFill/>
          </a:ln>
        </p:spPr>
        <p:txBody>
          <a:bodyPr/>
          <a:lstStyle/>
          <a:p>
            <a:endParaRPr lang="en-US" altLang="zh-CN">
              <a:solidFill>
                <a:srgbClr val="404040"/>
              </a:solidFill>
            </a:endParaRPr>
          </a:p>
        </p:txBody>
      </p:sp>
      <p:sp>
        <p:nvSpPr>
          <p:cNvPr id="26" name="Freeform 12"/>
          <p:cNvSpPr>
            <a:spLocks noEditPoints="1" noChangeArrowheads="1"/>
          </p:cNvSpPr>
          <p:nvPr/>
        </p:nvSpPr>
        <p:spPr bwMode="auto">
          <a:xfrm>
            <a:off x="5916613" y="4730750"/>
            <a:ext cx="2043112" cy="271463"/>
          </a:xfrm>
          <a:custGeom>
            <a:avLst/>
            <a:gdLst>
              <a:gd name="T0" fmla="*/ 639 w 674"/>
              <a:gd name="T1" fmla="*/ 51 h 90"/>
              <a:gd name="T2" fmla="*/ 548 w 674"/>
              <a:gd name="T3" fmla="*/ 80 h 90"/>
              <a:gd name="T4" fmla="*/ 548 w 674"/>
              <a:gd name="T5" fmla="*/ 80 h 90"/>
              <a:gd name="T6" fmla="*/ 530 w 674"/>
              <a:gd name="T7" fmla="*/ 70 h 90"/>
              <a:gd name="T8" fmla="*/ 530 w 674"/>
              <a:gd name="T9" fmla="*/ 70 h 90"/>
              <a:gd name="T10" fmla="*/ 542 w 674"/>
              <a:gd name="T11" fmla="*/ 57 h 90"/>
              <a:gd name="T12" fmla="*/ 554 w 674"/>
              <a:gd name="T13" fmla="*/ 63 h 90"/>
              <a:gd name="T14" fmla="*/ 554 w 674"/>
              <a:gd name="T15" fmla="*/ 63 h 90"/>
              <a:gd name="T16" fmla="*/ 613 w 674"/>
              <a:gd name="T17" fmla="*/ 51 h 90"/>
              <a:gd name="T18" fmla="*/ 613 w 674"/>
              <a:gd name="T19" fmla="*/ 51 h 90"/>
              <a:gd name="T20" fmla="*/ 0 w 674"/>
              <a:gd name="T21" fmla="*/ 55 h 90"/>
              <a:gd name="T22" fmla="*/ 0 w 674"/>
              <a:gd name="T23" fmla="*/ 55 h 90"/>
              <a:gd name="T24" fmla="*/ 2 w 674"/>
              <a:gd name="T25" fmla="*/ 37 h 90"/>
              <a:gd name="T26" fmla="*/ 587 w 674"/>
              <a:gd name="T27" fmla="*/ 34 h 90"/>
              <a:gd name="T28" fmla="*/ 587 w 674"/>
              <a:gd name="T29" fmla="*/ 34 h 90"/>
              <a:gd name="T30" fmla="*/ 578 w 674"/>
              <a:gd name="T31" fmla="*/ 30 h 90"/>
              <a:gd name="T32" fmla="*/ 578 w 674"/>
              <a:gd name="T33" fmla="*/ 30 h 90"/>
              <a:gd name="T34" fmla="*/ 543 w 674"/>
              <a:gd name="T35" fmla="*/ 19 h 90"/>
              <a:gd name="T36" fmla="*/ 543 w 674"/>
              <a:gd name="T37" fmla="*/ 19 h 90"/>
              <a:gd name="T38" fmla="*/ 536 w 674"/>
              <a:gd name="T39" fmla="*/ 17 h 90"/>
              <a:gd name="T40" fmla="*/ 536 w 674"/>
              <a:gd name="T41" fmla="*/ 17 h 90"/>
              <a:gd name="T42" fmla="*/ 539 w 674"/>
              <a:gd name="T43" fmla="*/ 0 h 90"/>
              <a:gd name="T44" fmla="*/ 627 w 674"/>
              <a:gd name="T45" fmla="*/ 18 h 90"/>
              <a:gd name="T46" fmla="*/ 627 w 674"/>
              <a:gd name="T47" fmla="*/ 18 h 90"/>
              <a:gd name="T48" fmla="*/ 663 w 674"/>
              <a:gd name="T49" fmla="*/ 30 h 90"/>
              <a:gd name="T50" fmla="*/ 663 w 674"/>
              <a:gd name="T51" fmla="*/ 30 h 90"/>
              <a:gd name="T52" fmla="*/ 674 w 674"/>
              <a:gd name="T53" fmla="*/ 34 h 90"/>
              <a:gd name="T54" fmla="*/ 674 w 674"/>
              <a:gd name="T55" fmla="*/ 34 h 90"/>
              <a:gd name="T56" fmla="*/ 671 w 674"/>
              <a:gd name="T57" fmla="*/ 51 h 90"/>
              <a:gd name="T58" fmla="*/ 639 w 674"/>
              <a:gd name="T59" fmla="*/ 51 h 90"/>
              <a:gd name="T60" fmla="*/ 0 w 674"/>
              <a:gd name="T61" fmla="*/ 55 h 90"/>
              <a:gd name="T62" fmla="*/ 0 w 674"/>
              <a:gd name="T63" fmla="*/ 55 h 90"/>
              <a:gd name="T64" fmla="*/ 0 w 674"/>
              <a:gd name="T65" fmla="*/ 55 h 90"/>
              <a:gd name="T66" fmla="*/ 0 w 674"/>
              <a:gd name="T67" fmla="*/ 55 h 90"/>
              <a:gd name="T68" fmla="*/ 0 w 674"/>
              <a:gd name="T69" fmla="*/ 55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4" h="90">
                <a:moveTo>
                  <a:pt x="639" y="51"/>
                </a:moveTo>
                <a:cubicBezTo>
                  <a:pt x="618" y="75"/>
                  <a:pt x="579" y="90"/>
                  <a:pt x="548" y="80"/>
                </a:cubicBezTo>
                <a:cubicBezTo>
                  <a:pt x="548" y="80"/>
                  <a:pt x="548" y="80"/>
                  <a:pt x="548" y="80"/>
                </a:cubicBezTo>
                <a:cubicBezTo>
                  <a:pt x="542" y="78"/>
                  <a:pt x="536" y="75"/>
                  <a:pt x="530" y="70"/>
                </a:cubicBezTo>
                <a:cubicBezTo>
                  <a:pt x="530" y="70"/>
                  <a:pt x="530" y="70"/>
                  <a:pt x="530" y="70"/>
                </a:cubicBezTo>
                <a:cubicBezTo>
                  <a:pt x="542" y="57"/>
                  <a:pt x="542" y="57"/>
                  <a:pt x="542" y="57"/>
                </a:cubicBezTo>
                <a:cubicBezTo>
                  <a:pt x="546" y="60"/>
                  <a:pt x="549" y="62"/>
                  <a:pt x="554" y="63"/>
                </a:cubicBezTo>
                <a:cubicBezTo>
                  <a:pt x="554" y="63"/>
                  <a:pt x="554" y="63"/>
                  <a:pt x="554" y="63"/>
                </a:cubicBezTo>
                <a:cubicBezTo>
                  <a:pt x="570" y="69"/>
                  <a:pt x="595" y="63"/>
                  <a:pt x="613" y="51"/>
                </a:cubicBezTo>
                <a:cubicBezTo>
                  <a:pt x="613" y="51"/>
                  <a:pt x="613" y="51"/>
                  <a:pt x="613" y="51"/>
                </a:cubicBezTo>
                <a:cubicBezTo>
                  <a:pt x="413" y="53"/>
                  <a:pt x="197" y="78"/>
                  <a:pt x="0" y="55"/>
                </a:cubicBezTo>
                <a:cubicBezTo>
                  <a:pt x="0" y="55"/>
                  <a:pt x="0" y="55"/>
                  <a:pt x="0" y="55"/>
                </a:cubicBezTo>
                <a:cubicBezTo>
                  <a:pt x="2" y="37"/>
                  <a:pt x="2" y="37"/>
                  <a:pt x="2" y="37"/>
                </a:cubicBezTo>
                <a:cubicBezTo>
                  <a:pt x="188" y="59"/>
                  <a:pt x="393" y="37"/>
                  <a:pt x="587" y="34"/>
                </a:cubicBezTo>
                <a:cubicBezTo>
                  <a:pt x="587" y="34"/>
                  <a:pt x="587" y="34"/>
                  <a:pt x="587" y="34"/>
                </a:cubicBezTo>
                <a:cubicBezTo>
                  <a:pt x="584" y="33"/>
                  <a:pt x="581" y="31"/>
                  <a:pt x="578" y="30"/>
                </a:cubicBezTo>
                <a:cubicBezTo>
                  <a:pt x="578" y="30"/>
                  <a:pt x="578" y="30"/>
                  <a:pt x="578" y="30"/>
                </a:cubicBezTo>
                <a:cubicBezTo>
                  <a:pt x="566" y="27"/>
                  <a:pt x="555" y="23"/>
                  <a:pt x="543" y="19"/>
                </a:cubicBezTo>
                <a:cubicBezTo>
                  <a:pt x="543" y="19"/>
                  <a:pt x="543" y="19"/>
                  <a:pt x="543" y="19"/>
                </a:cubicBezTo>
                <a:cubicBezTo>
                  <a:pt x="541" y="18"/>
                  <a:pt x="538" y="18"/>
                  <a:pt x="536" y="17"/>
                </a:cubicBezTo>
                <a:cubicBezTo>
                  <a:pt x="536" y="17"/>
                  <a:pt x="536" y="17"/>
                  <a:pt x="536" y="17"/>
                </a:cubicBezTo>
                <a:cubicBezTo>
                  <a:pt x="539" y="0"/>
                  <a:pt x="539" y="0"/>
                  <a:pt x="539" y="0"/>
                </a:cubicBezTo>
                <a:cubicBezTo>
                  <a:pt x="570" y="1"/>
                  <a:pt x="599" y="9"/>
                  <a:pt x="627" y="18"/>
                </a:cubicBezTo>
                <a:cubicBezTo>
                  <a:pt x="627" y="18"/>
                  <a:pt x="627" y="18"/>
                  <a:pt x="627" y="18"/>
                </a:cubicBezTo>
                <a:cubicBezTo>
                  <a:pt x="639" y="22"/>
                  <a:pt x="651" y="26"/>
                  <a:pt x="663" y="30"/>
                </a:cubicBezTo>
                <a:cubicBezTo>
                  <a:pt x="663" y="30"/>
                  <a:pt x="663" y="30"/>
                  <a:pt x="663" y="30"/>
                </a:cubicBezTo>
                <a:cubicBezTo>
                  <a:pt x="667" y="31"/>
                  <a:pt x="670" y="33"/>
                  <a:pt x="674" y="34"/>
                </a:cubicBezTo>
                <a:cubicBezTo>
                  <a:pt x="674" y="34"/>
                  <a:pt x="674" y="34"/>
                  <a:pt x="674" y="34"/>
                </a:cubicBezTo>
                <a:cubicBezTo>
                  <a:pt x="671" y="51"/>
                  <a:pt x="671" y="51"/>
                  <a:pt x="671" y="51"/>
                </a:cubicBezTo>
                <a:cubicBezTo>
                  <a:pt x="661" y="51"/>
                  <a:pt x="650" y="51"/>
                  <a:pt x="639" y="51"/>
                </a:cubicBezTo>
                <a:close/>
                <a:moveTo>
                  <a:pt x="0" y="55"/>
                </a:moveTo>
                <a:cubicBezTo>
                  <a:pt x="0" y="55"/>
                  <a:pt x="0" y="55"/>
                  <a:pt x="0" y="55"/>
                </a:cubicBezTo>
                <a:cubicBezTo>
                  <a:pt x="0" y="55"/>
                  <a:pt x="0" y="55"/>
                  <a:pt x="0" y="55"/>
                </a:cubicBezTo>
                <a:cubicBezTo>
                  <a:pt x="0" y="55"/>
                  <a:pt x="0" y="55"/>
                  <a:pt x="0" y="55"/>
                </a:cubicBezTo>
                <a:cubicBezTo>
                  <a:pt x="0" y="55"/>
                  <a:pt x="0" y="55"/>
                  <a:pt x="0" y="55"/>
                </a:cubicBezTo>
                <a:close/>
              </a:path>
            </a:pathLst>
          </a:custGeom>
          <a:solidFill>
            <a:srgbClr val="559E67"/>
          </a:solidFill>
          <a:ln>
            <a:noFill/>
          </a:ln>
        </p:spPr>
        <p:txBody>
          <a:bodyPr/>
          <a:lstStyle/>
          <a:p>
            <a:endParaRPr lang="en-US" altLang="zh-CN">
              <a:solidFill>
                <a:srgbClr val="404040"/>
              </a:solidFill>
            </a:endParaRPr>
          </a:p>
        </p:txBody>
      </p:sp>
      <p:sp>
        <p:nvSpPr>
          <p:cNvPr id="27" name="文本框 51"/>
          <p:cNvSpPr txBox="1">
            <a:spLocks noChangeArrowheads="1"/>
          </p:cNvSpPr>
          <p:nvPr/>
        </p:nvSpPr>
        <p:spPr bwMode="auto">
          <a:xfrm>
            <a:off x="2624138" y="2528888"/>
            <a:ext cx="28003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20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8" name="文本框 52"/>
          <p:cNvSpPr txBox="1">
            <a:spLocks noChangeArrowheads="1"/>
          </p:cNvSpPr>
          <p:nvPr/>
        </p:nvSpPr>
        <p:spPr bwMode="auto">
          <a:xfrm>
            <a:off x="2649538" y="3198813"/>
            <a:ext cx="18621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200">
                <a:solidFill>
                  <a:schemeClr val="bg1"/>
                </a:solidFill>
                <a:latin typeface="微软雅黑" panose="020B0503020204020204" pitchFamily="34" charset="-122"/>
                <a:ea typeface="微软雅黑" panose="020B0503020204020204" pitchFamily="34" charset="-122"/>
              </a:rPr>
              <a:t>点击文本框即可进行编辑输入相关内容</a:t>
            </a:r>
          </a:p>
        </p:txBody>
      </p:sp>
      <p:sp>
        <p:nvSpPr>
          <p:cNvPr id="29" name="文本框 53"/>
          <p:cNvSpPr txBox="1">
            <a:spLocks noChangeArrowheads="1"/>
          </p:cNvSpPr>
          <p:nvPr/>
        </p:nvSpPr>
        <p:spPr bwMode="auto">
          <a:xfrm>
            <a:off x="2624138" y="3821113"/>
            <a:ext cx="2800350"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200">
                <a:solidFill>
                  <a:schemeClr val="bg1"/>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30" name="文本框 54"/>
          <p:cNvSpPr txBox="1">
            <a:spLocks noChangeArrowheads="1"/>
          </p:cNvSpPr>
          <p:nvPr/>
        </p:nvSpPr>
        <p:spPr bwMode="auto">
          <a:xfrm>
            <a:off x="2649538" y="4491038"/>
            <a:ext cx="1862137" cy="55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lnSpc>
                <a:spcPct val="125000"/>
              </a:lnSpc>
            </a:pPr>
            <a:r>
              <a:rPr lang="zh-CN" altLang="en-US" sz="1200">
                <a:solidFill>
                  <a:schemeClr val="bg1"/>
                </a:solidFill>
                <a:latin typeface="微软雅黑" panose="020B0503020204020204" pitchFamily="34" charset="-122"/>
                <a:ea typeface="微软雅黑" panose="020B0503020204020204" pitchFamily="34" charset="-122"/>
              </a:rPr>
              <a:t>点击文本框即可进行编辑输入相关内容</a:t>
            </a:r>
          </a:p>
        </p:txBody>
      </p:sp>
      <p:sp>
        <p:nvSpPr>
          <p:cNvPr id="31" name="文本框 55"/>
          <p:cNvSpPr txBox="1">
            <a:spLocks noChangeArrowheads="1"/>
          </p:cNvSpPr>
          <p:nvPr/>
        </p:nvSpPr>
        <p:spPr bwMode="auto">
          <a:xfrm>
            <a:off x="7940675" y="825023"/>
            <a:ext cx="3601798" cy="1267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25000"/>
              </a:lnSpc>
            </a:pPr>
            <a:r>
              <a:rPr lang="zh-CN" altLang="en-US" sz="3200" dirty="0">
                <a:solidFill>
                  <a:srgbClr val="FF0000"/>
                </a:solidFill>
                <a:latin typeface="微软雅黑" panose="020B0503020204020204" pitchFamily="34" charset="-122"/>
                <a:ea typeface="微软雅黑" panose="020B0503020204020204" pitchFamily="34" charset="-122"/>
              </a:rPr>
              <a:t>用户密码应该加密储存的</a:t>
            </a:r>
          </a:p>
        </p:txBody>
      </p:sp>
      <p:pic>
        <p:nvPicPr>
          <p:cNvPr id="2" name="图片 1">
            <a:extLst>
              <a:ext uri="{FF2B5EF4-FFF2-40B4-BE49-F238E27FC236}">
                <a16:creationId xmlns:a16="http://schemas.microsoft.com/office/drawing/2014/main" id="{6C974D40-33DD-4D72-BF29-BF3AFADA1F34}"/>
              </a:ext>
            </a:extLst>
          </p:cNvPr>
          <p:cNvPicPr>
            <a:picLocks noChangeAspect="1"/>
          </p:cNvPicPr>
          <p:nvPr/>
        </p:nvPicPr>
        <p:blipFill>
          <a:blip r:embed="rId2"/>
          <a:stretch>
            <a:fillRect/>
          </a:stretch>
        </p:blipFill>
        <p:spPr>
          <a:xfrm>
            <a:off x="12700" y="-32835"/>
            <a:ext cx="7331075" cy="3177815"/>
          </a:xfrm>
          <a:prstGeom prst="rect">
            <a:avLst/>
          </a:prstGeom>
        </p:spPr>
      </p:pic>
      <p:pic>
        <p:nvPicPr>
          <p:cNvPr id="3" name="图片 2">
            <a:extLst>
              <a:ext uri="{FF2B5EF4-FFF2-40B4-BE49-F238E27FC236}">
                <a16:creationId xmlns:a16="http://schemas.microsoft.com/office/drawing/2014/main" id="{32CAD46F-E197-4AEF-A71E-060D85C296BC}"/>
              </a:ext>
            </a:extLst>
          </p:cNvPr>
          <p:cNvPicPr>
            <a:picLocks noChangeAspect="1"/>
          </p:cNvPicPr>
          <p:nvPr/>
        </p:nvPicPr>
        <p:blipFill>
          <a:blip r:embed="rId3"/>
          <a:stretch>
            <a:fillRect/>
          </a:stretch>
        </p:blipFill>
        <p:spPr>
          <a:xfrm>
            <a:off x="-33079" y="3844896"/>
            <a:ext cx="7349608" cy="2880391"/>
          </a:xfrm>
          <a:prstGeom prst="rect">
            <a:avLst/>
          </a:prstGeom>
        </p:spPr>
      </p:pic>
      <p:pic>
        <p:nvPicPr>
          <p:cNvPr id="5" name="图片 4">
            <a:extLst>
              <a:ext uri="{FF2B5EF4-FFF2-40B4-BE49-F238E27FC236}">
                <a16:creationId xmlns:a16="http://schemas.microsoft.com/office/drawing/2014/main" id="{40818823-FBE9-4083-8AED-03A9A2CD0E82}"/>
              </a:ext>
            </a:extLst>
          </p:cNvPr>
          <p:cNvPicPr>
            <a:picLocks noChangeAspect="1"/>
          </p:cNvPicPr>
          <p:nvPr/>
        </p:nvPicPr>
        <p:blipFill>
          <a:blip r:embed="rId4"/>
          <a:stretch>
            <a:fillRect/>
          </a:stretch>
        </p:blipFill>
        <p:spPr>
          <a:xfrm>
            <a:off x="4897702" y="1993554"/>
            <a:ext cx="7063942" cy="684611"/>
          </a:xfrm>
          <a:prstGeom prst="rect">
            <a:avLst/>
          </a:prstGeom>
        </p:spPr>
      </p:pic>
      <p:pic>
        <p:nvPicPr>
          <p:cNvPr id="32" name="图片 31">
            <a:extLst>
              <a:ext uri="{FF2B5EF4-FFF2-40B4-BE49-F238E27FC236}">
                <a16:creationId xmlns:a16="http://schemas.microsoft.com/office/drawing/2014/main" id="{E9FF17B7-C35E-4566-B11E-389527C51930}"/>
              </a:ext>
            </a:extLst>
          </p:cNvPr>
          <p:cNvPicPr>
            <a:picLocks noChangeAspect="1"/>
          </p:cNvPicPr>
          <p:nvPr/>
        </p:nvPicPr>
        <p:blipFill>
          <a:blip r:embed="rId5"/>
          <a:stretch>
            <a:fillRect/>
          </a:stretch>
        </p:blipFill>
        <p:spPr>
          <a:xfrm>
            <a:off x="-89973" y="4279056"/>
            <a:ext cx="2681074" cy="2501951"/>
          </a:xfrm>
          <a:prstGeom prst="rect">
            <a:avLst/>
          </a:prstGeom>
        </p:spPr>
      </p:pic>
      <p:pic>
        <p:nvPicPr>
          <p:cNvPr id="33" name="图片 32">
            <a:extLst>
              <a:ext uri="{FF2B5EF4-FFF2-40B4-BE49-F238E27FC236}">
                <a16:creationId xmlns:a16="http://schemas.microsoft.com/office/drawing/2014/main" id="{AB7B04B2-F981-4EBE-B45B-11CA562A3453}"/>
              </a:ext>
            </a:extLst>
          </p:cNvPr>
          <p:cNvPicPr>
            <a:picLocks noChangeAspect="1"/>
          </p:cNvPicPr>
          <p:nvPr/>
        </p:nvPicPr>
        <p:blipFill>
          <a:blip r:embed="rId6"/>
          <a:stretch>
            <a:fillRect/>
          </a:stretch>
        </p:blipFill>
        <p:spPr>
          <a:xfrm>
            <a:off x="7252764" y="2728913"/>
            <a:ext cx="3607967" cy="2723661"/>
          </a:xfrm>
          <a:prstGeom prst="rect">
            <a:avLst/>
          </a:prstGeom>
        </p:spPr>
      </p:pic>
      <p:pic>
        <p:nvPicPr>
          <p:cNvPr id="34" name="图片 33">
            <a:extLst>
              <a:ext uri="{FF2B5EF4-FFF2-40B4-BE49-F238E27FC236}">
                <a16:creationId xmlns:a16="http://schemas.microsoft.com/office/drawing/2014/main" id="{0A8BF4C0-9278-4992-BAC2-2A05D8057272}"/>
              </a:ext>
            </a:extLst>
          </p:cNvPr>
          <p:cNvPicPr>
            <a:picLocks noChangeAspect="1"/>
          </p:cNvPicPr>
          <p:nvPr/>
        </p:nvPicPr>
        <p:blipFill>
          <a:blip r:embed="rId7"/>
          <a:stretch>
            <a:fillRect/>
          </a:stretch>
        </p:blipFill>
        <p:spPr>
          <a:xfrm>
            <a:off x="7505176" y="2569491"/>
            <a:ext cx="3997851" cy="4322517"/>
          </a:xfrm>
          <a:prstGeom prst="rect">
            <a:avLst/>
          </a:prstGeom>
        </p:spPr>
      </p:pic>
    </p:spTree>
    <p:extLst>
      <p:ext uri="{BB962C8B-B14F-4D97-AF65-F5344CB8AC3E}">
        <p14:creationId xmlns:p14="http://schemas.microsoft.com/office/powerpoint/2010/main" val="13079070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7001" y="-2667001"/>
            <a:ext cx="6858000" cy="12192002"/>
          </a:xfrm>
          <a:prstGeom prst="rect">
            <a:avLst/>
          </a:prstGeom>
        </p:spPr>
      </p:pic>
      <p:sp>
        <p:nvSpPr>
          <p:cNvPr id="7" name="矩形 16"/>
          <p:cNvSpPr>
            <a:spLocks noChangeArrowheads="1"/>
          </p:cNvSpPr>
          <p:nvPr/>
        </p:nvSpPr>
        <p:spPr bwMode="auto">
          <a:xfrm>
            <a:off x="4957763" y="3524250"/>
            <a:ext cx="226218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a:solidFill>
                  <a:srgbClr val="559E67"/>
                </a:solidFill>
                <a:latin typeface="微软雅黑" panose="020B0503020204020204" pitchFamily="34" charset="-122"/>
                <a:ea typeface="微软雅黑" panose="020B0503020204020204" pitchFamily="34" charset="-122"/>
              </a:rPr>
              <a:t>单击文本框输入标题</a:t>
            </a:r>
            <a:endParaRPr lang="en-US" altLang="zh-CN">
              <a:solidFill>
                <a:srgbClr val="559E67"/>
              </a:solidFill>
              <a:latin typeface="微软雅黑" panose="020B0503020204020204" pitchFamily="34" charset="-122"/>
              <a:ea typeface="微软雅黑" panose="020B0503020204020204" pitchFamily="34" charset="-122"/>
            </a:endParaRPr>
          </a:p>
        </p:txBody>
      </p:sp>
      <p:sp>
        <p:nvSpPr>
          <p:cNvPr id="8" name="文本框 17"/>
          <p:cNvSpPr txBox="1">
            <a:spLocks noChangeArrowheads="1"/>
          </p:cNvSpPr>
          <p:nvPr/>
        </p:nvSpPr>
        <p:spPr bwMode="auto">
          <a:xfrm>
            <a:off x="3967163" y="3983038"/>
            <a:ext cx="424338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a:solidFill>
                  <a:srgbClr val="559E67"/>
                </a:solidFill>
                <a:latin typeface="微软雅黑" panose="020B0503020204020204" pitchFamily="34" charset="-122"/>
                <a:ea typeface="微软雅黑" panose="020B0503020204020204" pitchFamily="34" charset="-122"/>
              </a:rPr>
              <a:t>Professional generation</a:t>
            </a:r>
          </a:p>
          <a:p>
            <a:pPr algn="ctr"/>
            <a:r>
              <a:rPr lang="en-US" altLang="zh-CN">
                <a:solidFill>
                  <a:srgbClr val="559E67"/>
                </a:solidFill>
                <a:latin typeface="微软雅黑" panose="020B0503020204020204" pitchFamily="34" charset="-122"/>
                <a:ea typeface="微软雅黑" panose="020B0503020204020204" pitchFamily="34" charset="-122"/>
              </a:rPr>
              <a:t> PowerPoint</a:t>
            </a:r>
            <a:endParaRPr lang="zh-CN" altLang="en-US">
              <a:solidFill>
                <a:srgbClr val="559E67"/>
              </a:solidFill>
              <a:latin typeface="微软雅黑" panose="020B0503020204020204" pitchFamily="34" charset="-122"/>
              <a:ea typeface="微软雅黑" panose="020B0503020204020204" pitchFamily="34" charset="-122"/>
            </a:endParaRPr>
          </a:p>
        </p:txBody>
      </p:sp>
      <p:sp>
        <p:nvSpPr>
          <p:cNvPr id="2" name="矩形 1"/>
          <p:cNvSpPr/>
          <p:nvPr/>
        </p:nvSpPr>
        <p:spPr>
          <a:xfrm>
            <a:off x="5607050" y="2389188"/>
            <a:ext cx="977900" cy="977900"/>
          </a:xfrm>
          <a:prstGeom prst="rect">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0"/>
          <p:cNvSpPr txBox="1">
            <a:spLocks noChangeArrowheads="1"/>
          </p:cNvSpPr>
          <p:nvPr/>
        </p:nvSpPr>
        <p:spPr bwMode="auto">
          <a:xfrm>
            <a:off x="5478464" y="2418953"/>
            <a:ext cx="1290636" cy="923330"/>
          </a:xfrm>
          <a:prstGeom prst="rect">
            <a:avLst/>
          </a:prstGeom>
          <a:noFill/>
          <a:ln w="9525">
            <a:noFill/>
            <a:miter lim="800000"/>
          </a:ln>
        </p:spPr>
        <p:txBody>
          <a:bodyPr wrap="square">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02</a:t>
            </a:r>
            <a:endParaRPr lang="zh-CN" altLang="en-US" sz="5400" dirty="0">
              <a:solidFill>
                <a:schemeClr val="bg1"/>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86FAAFD-EC67-4E23-ADD8-6B152B222A39}"/>
              </a:ext>
            </a:extLst>
          </p:cNvPr>
          <p:cNvPicPr>
            <a:picLocks noChangeAspect="1"/>
          </p:cNvPicPr>
          <p:nvPr/>
        </p:nvPicPr>
        <p:blipFill>
          <a:blip r:embed="rId3"/>
          <a:stretch>
            <a:fillRect/>
          </a:stretch>
        </p:blipFill>
        <p:spPr>
          <a:xfrm>
            <a:off x="-128588" y="0"/>
            <a:ext cx="3941624" cy="3668299"/>
          </a:xfrm>
          <a:prstGeom prst="rect">
            <a:avLst/>
          </a:prstGeom>
        </p:spPr>
      </p:pic>
      <p:pic>
        <p:nvPicPr>
          <p:cNvPr id="6" name="图片 5">
            <a:extLst>
              <a:ext uri="{FF2B5EF4-FFF2-40B4-BE49-F238E27FC236}">
                <a16:creationId xmlns:a16="http://schemas.microsoft.com/office/drawing/2014/main" id="{7AF40826-246F-4755-9950-9952E305ABD7}"/>
              </a:ext>
            </a:extLst>
          </p:cNvPr>
          <p:cNvPicPr>
            <a:picLocks noChangeAspect="1"/>
          </p:cNvPicPr>
          <p:nvPr/>
        </p:nvPicPr>
        <p:blipFill>
          <a:blip r:embed="rId4"/>
          <a:stretch>
            <a:fillRect/>
          </a:stretch>
        </p:blipFill>
        <p:spPr>
          <a:xfrm>
            <a:off x="2084774" y="-149189"/>
            <a:ext cx="5298335" cy="4778339"/>
          </a:xfrm>
          <a:prstGeom prst="rect">
            <a:avLst/>
          </a:prstGeom>
        </p:spPr>
      </p:pic>
      <p:pic>
        <p:nvPicPr>
          <p:cNvPr id="9" name="图片 8">
            <a:extLst>
              <a:ext uri="{FF2B5EF4-FFF2-40B4-BE49-F238E27FC236}">
                <a16:creationId xmlns:a16="http://schemas.microsoft.com/office/drawing/2014/main" id="{ECC8EB54-DB79-422D-9307-03E6E8A3C493}"/>
              </a:ext>
            </a:extLst>
          </p:cNvPr>
          <p:cNvPicPr>
            <a:picLocks noChangeAspect="1"/>
          </p:cNvPicPr>
          <p:nvPr/>
        </p:nvPicPr>
        <p:blipFill>
          <a:blip r:embed="rId5"/>
          <a:stretch>
            <a:fillRect/>
          </a:stretch>
        </p:blipFill>
        <p:spPr>
          <a:xfrm>
            <a:off x="7339239" y="53385"/>
            <a:ext cx="5002364" cy="4183743"/>
          </a:xfrm>
          <a:prstGeom prst="rect">
            <a:avLst/>
          </a:prstGeom>
        </p:spPr>
      </p:pic>
      <p:pic>
        <p:nvPicPr>
          <p:cNvPr id="11" name="图片 10">
            <a:extLst>
              <a:ext uri="{FF2B5EF4-FFF2-40B4-BE49-F238E27FC236}">
                <a16:creationId xmlns:a16="http://schemas.microsoft.com/office/drawing/2014/main" id="{CA0E8E66-DE13-460A-9711-8325FB442F70}"/>
              </a:ext>
            </a:extLst>
          </p:cNvPr>
          <p:cNvPicPr>
            <a:picLocks noChangeAspect="1"/>
          </p:cNvPicPr>
          <p:nvPr/>
        </p:nvPicPr>
        <p:blipFill>
          <a:blip r:embed="rId6"/>
          <a:stretch>
            <a:fillRect/>
          </a:stretch>
        </p:blipFill>
        <p:spPr>
          <a:xfrm>
            <a:off x="-1" y="4930333"/>
            <a:ext cx="12192001" cy="1874282"/>
          </a:xfrm>
          <a:prstGeom prst="rect">
            <a:avLst/>
          </a:prstGeom>
        </p:spPr>
      </p:pic>
      <p:pic>
        <p:nvPicPr>
          <p:cNvPr id="5" name="图片 4">
            <a:extLst>
              <a:ext uri="{FF2B5EF4-FFF2-40B4-BE49-F238E27FC236}">
                <a16:creationId xmlns:a16="http://schemas.microsoft.com/office/drawing/2014/main" id="{2C871824-012A-483D-851C-F67B23FDD3F2}"/>
              </a:ext>
            </a:extLst>
          </p:cNvPr>
          <p:cNvPicPr>
            <a:picLocks noChangeAspect="1"/>
          </p:cNvPicPr>
          <p:nvPr/>
        </p:nvPicPr>
        <p:blipFill>
          <a:blip r:embed="rId7"/>
          <a:stretch>
            <a:fillRect/>
          </a:stretch>
        </p:blipFill>
        <p:spPr>
          <a:xfrm>
            <a:off x="8778024" y="4293435"/>
            <a:ext cx="3413976" cy="2560482"/>
          </a:xfrm>
          <a:prstGeom prst="rect">
            <a:avLst/>
          </a:prstGeom>
        </p:spPr>
      </p:pic>
    </p:spTree>
    <p:extLst>
      <p:ext uri="{BB962C8B-B14F-4D97-AF65-F5344CB8AC3E}">
        <p14:creationId xmlns:p14="http://schemas.microsoft.com/office/powerpoint/2010/main" val="1520170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Diamond 14"/>
          <p:cNvSpPr/>
          <p:nvPr/>
        </p:nvSpPr>
        <p:spPr>
          <a:xfrm rot="18947839">
            <a:off x="581025" y="560388"/>
            <a:ext cx="704850" cy="704850"/>
          </a:xfrm>
          <a:prstGeom prst="ellipse">
            <a:avLst/>
          </a:prstGeom>
          <a:solidFill>
            <a:srgbClr val="559E67"/>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fontAlgn="auto"/>
            <a:endParaRPr lang="pl-PL" sz="2400" noProof="1">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0" scaled="0"/>
                <a:tileRect/>
              </a:gradFill>
            </a:endParaRPr>
          </a:p>
        </p:txBody>
      </p:sp>
      <p:sp>
        <p:nvSpPr>
          <p:cNvPr id="15" name="文本框 23"/>
          <p:cNvSpPr txBox="1">
            <a:spLocks noChangeArrowheads="1"/>
          </p:cNvSpPr>
          <p:nvPr/>
        </p:nvSpPr>
        <p:spPr bwMode="auto">
          <a:xfrm>
            <a:off x="604838" y="633413"/>
            <a:ext cx="6572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en-US" altLang="zh-CN" sz="2800" b="1" dirty="0">
                <a:solidFill>
                  <a:schemeClr val="bg1"/>
                </a:solidFill>
                <a:latin typeface="微软雅黑" panose="020B0503020204020204" pitchFamily="34" charset="-122"/>
                <a:ea typeface="微软雅黑" panose="020B0503020204020204" pitchFamily="34" charset="-122"/>
              </a:rPr>
              <a:t>02</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
        <p:nvSpPr>
          <p:cNvPr id="16" name="矩形 24"/>
          <p:cNvSpPr>
            <a:spLocks noChangeArrowheads="1"/>
          </p:cNvSpPr>
          <p:nvPr/>
        </p:nvSpPr>
        <p:spPr bwMode="auto">
          <a:xfrm>
            <a:off x="1379538" y="496888"/>
            <a:ext cx="2262187"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dirty="0">
                <a:solidFill>
                  <a:srgbClr val="404040"/>
                </a:solidFill>
                <a:latin typeface="微软雅黑" panose="020B0503020204020204" pitchFamily="34" charset="-122"/>
                <a:ea typeface="微软雅黑" panose="020B0503020204020204" pitchFamily="34" charset="-122"/>
              </a:rPr>
              <a:t>单击文本框输入标题</a:t>
            </a:r>
            <a:endParaRPr lang="en-US" altLang="zh-CN" dirty="0">
              <a:solidFill>
                <a:srgbClr val="404040"/>
              </a:solidFill>
              <a:latin typeface="微软雅黑" panose="020B0503020204020204" pitchFamily="34" charset="-122"/>
              <a:ea typeface="微软雅黑" panose="020B0503020204020204" pitchFamily="34" charset="-122"/>
            </a:endParaRPr>
          </a:p>
        </p:txBody>
      </p:sp>
      <p:sp>
        <p:nvSpPr>
          <p:cNvPr id="17" name="文本框 25"/>
          <p:cNvSpPr txBox="1">
            <a:spLocks noChangeArrowheads="1"/>
          </p:cNvSpPr>
          <p:nvPr/>
        </p:nvSpPr>
        <p:spPr bwMode="auto">
          <a:xfrm>
            <a:off x="1379538" y="935038"/>
            <a:ext cx="4243387"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zh-CN" sz="1200" dirty="0">
                <a:solidFill>
                  <a:srgbClr val="404040"/>
                </a:solidFill>
                <a:latin typeface="微软雅黑" panose="020B0503020204020204" pitchFamily="34" charset="-122"/>
                <a:ea typeface="微软雅黑" panose="020B0503020204020204" pitchFamily="34" charset="-122"/>
              </a:rPr>
              <a:t>PROFESSIONAL GENERATION POWERPOINT</a:t>
            </a:r>
            <a:endParaRPr lang="zh-CN" altLang="en-US" sz="1200" dirty="0">
              <a:solidFill>
                <a:srgbClr val="404040"/>
              </a:solidFill>
              <a:latin typeface="微软雅黑" panose="020B0503020204020204" pitchFamily="34" charset="-122"/>
              <a:ea typeface="微软雅黑" panose="020B0503020204020204" pitchFamily="34" charset="-122"/>
            </a:endParaRPr>
          </a:p>
        </p:txBody>
      </p:sp>
      <p:sp>
        <p:nvSpPr>
          <p:cNvPr id="6" name="Freeform 24"/>
          <p:cNvSpPr>
            <a:spLocks noEditPoints="1" noChangeArrowheads="1"/>
          </p:cNvSpPr>
          <p:nvPr/>
        </p:nvSpPr>
        <p:spPr bwMode="auto">
          <a:xfrm>
            <a:off x="5011738" y="2057400"/>
            <a:ext cx="1166812" cy="1163638"/>
          </a:xfrm>
          <a:prstGeom prst="ellipse">
            <a:avLst/>
          </a:prstGeom>
          <a:solidFill>
            <a:srgbClr val="559E67"/>
          </a:solidFill>
          <a:ln>
            <a:noFill/>
          </a:ln>
        </p:spPr>
        <p:txBody>
          <a:bodyPr/>
          <a:lstStyle/>
          <a:p>
            <a:endParaRPr lang="en-US" altLang="zh-CN">
              <a:solidFill>
                <a:srgbClr val="404040"/>
              </a:solidFill>
            </a:endParaRPr>
          </a:p>
        </p:txBody>
      </p:sp>
      <p:sp>
        <p:nvSpPr>
          <p:cNvPr id="7" name="Freeform 39"/>
          <p:cNvSpPr>
            <a:spLocks noEditPoints="1" noChangeArrowheads="1"/>
          </p:cNvSpPr>
          <p:nvPr/>
        </p:nvSpPr>
        <p:spPr bwMode="auto">
          <a:xfrm>
            <a:off x="5327650" y="2352675"/>
            <a:ext cx="571500" cy="571500"/>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5 w 122"/>
              <a:gd name="T11" fmla="*/ 109 h 122"/>
              <a:gd name="T12" fmla="*/ 65 w 122"/>
              <a:gd name="T13" fmla="*/ 102 h 122"/>
              <a:gd name="T14" fmla="*/ 58 w 122"/>
              <a:gd name="T15" fmla="*/ 102 h 122"/>
              <a:gd name="T16" fmla="*/ 58 w 122"/>
              <a:gd name="T17" fmla="*/ 109 h 122"/>
              <a:gd name="T18" fmla="*/ 30 w 122"/>
              <a:gd name="T19" fmla="*/ 97 h 122"/>
              <a:gd name="T20" fmla="*/ 29 w 122"/>
              <a:gd name="T21" fmla="*/ 97 h 122"/>
              <a:gd name="T22" fmla="*/ 27 w 122"/>
              <a:gd name="T23" fmla="*/ 95 h 122"/>
              <a:gd name="T24" fmla="*/ 25 w 122"/>
              <a:gd name="T25" fmla="*/ 93 h 122"/>
              <a:gd name="T26" fmla="*/ 25 w 122"/>
              <a:gd name="T27" fmla="*/ 92 h 122"/>
              <a:gd name="T28" fmla="*/ 13 w 122"/>
              <a:gd name="T29" fmla="*/ 64 h 122"/>
              <a:gd name="T30" fmla="*/ 20 w 122"/>
              <a:gd name="T31" fmla="*/ 64 h 122"/>
              <a:gd name="T32" fmla="*/ 20 w 122"/>
              <a:gd name="T33" fmla="*/ 57 h 122"/>
              <a:gd name="T34" fmla="*/ 13 w 122"/>
              <a:gd name="T35" fmla="*/ 57 h 122"/>
              <a:gd name="T36" fmla="*/ 58 w 122"/>
              <a:gd name="T37" fmla="*/ 13 h 122"/>
              <a:gd name="T38" fmla="*/ 58 w 122"/>
              <a:gd name="T39" fmla="*/ 20 h 122"/>
              <a:gd name="T40" fmla="*/ 65 w 122"/>
              <a:gd name="T41" fmla="*/ 20 h 122"/>
              <a:gd name="T42" fmla="*/ 65 w 122"/>
              <a:gd name="T43" fmla="*/ 13 h 122"/>
              <a:gd name="T44" fmla="*/ 83 w 122"/>
              <a:gd name="T45" fmla="*/ 18 h 122"/>
              <a:gd name="T46" fmla="*/ 83 w 122"/>
              <a:gd name="T47" fmla="*/ 18 h 122"/>
              <a:gd name="T48" fmla="*/ 87 w 122"/>
              <a:gd name="T49" fmla="*/ 20 h 122"/>
              <a:gd name="T50" fmla="*/ 88 w 122"/>
              <a:gd name="T51" fmla="*/ 21 h 122"/>
              <a:gd name="T52" fmla="*/ 90 w 122"/>
              <a:gd name="T53" fmla="*/ 23 h 122"/>
              <a:gd name="T54" fmla="*/ 91 w 122"/>
              <a:gd name="T55" fmla="*/ 24 h 122"/>
              <a:gd name="T56" fmla="*/ 94 w 122"/>
              <a:gd name="T57" fmla="*/ 25 h 122"/>
              <a:gd name="T58" fmla="*/ 95 w 122"/>
              <a:gd name="T59" fmla="*/ 27 h 122"/>
              <a:gd name="T60" fmla="*/ 97 w 122"/>
              <a:gd name="T61" fmla="*/ 28 h 122"/>
              <a:gd name="T62" fmla="*/ 98 w 122"/>
              <a:gd name="T63" fmla="*/ 31 h 122"/>
              <a:gd name="T64" fmla="*/ 99 w 122"/>
              <a:gd name="T65" fmla="*/ 32 h 122"/>
              <a:gd name="T66" fmla="*/ 101 w 122"/>
              <a:gd name="T67" fmla="*/ 34 h 122"/>
              <a:gd name="T68" fmla="*/ 102 w 122"/>
              <a:gd name="T69" fmla="*/ 35 h 122"/>
              <a:gd name="T70" fmla="*/ 104 w 122"/>
              <a:gd name="T71" fmla="*/ 39 h 122"/>
              <a:gd name="T72" fmla="*/ 104 w 122"/>
              <a:gd name="T73" fmla="*/ 39 h 122"/>
              <a:gd name="T74" fmla="*/ 109 w 122"/>
              <a:gd name="T75" fmla="*/ 57 h 122"/>
              <a:gd name="T76" fmla="*/ 102 w 122"/>
              <a:gd name="T77" fmla="*/ 57 h 122"/>
              <a:gd name="T78" fmla="*/ 102 w 122"/>
              <a:gd name="T79" fmla="*/ 64 h 122"/>
              <a:gd name="T80" fmla="*/ 109 w 122"/>
              <a:gd name="T81" fmla="*/ 64 h 122"/>
              <a:gd name="T82" fmla="*/ 65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5" y="122"/>
                  <a:pt x="122" y="95"/>
                  <a:pt x="122" y="61"/>
                </a:cubicBezTo>
                <a:cubicBezTo>
                  <a:pt x="122" y="27"/>
                  <a:pt x="95" y="0"/>
                  <a:pt x="61" y="0"/>
                </a:cubicBezTo>
                <a:close/>
                <a:moveTo>
                  <a:pt x="65" y="109"/>
                </a:moveTo>
                <a:cubicBezTo>
                  <a:pt x="65" y="102"/>
                  <a:pt x="65" y="102"/>
                  <a:pt x="65" y="102"/>
                </a:cubicBezTo>
                <a:cubicBezTo>
                  <a:pt x="58" y="102"/>
                  <a:pt x="58" y="102"/>
                  <a:pt x="58" y="102"/>
                </a:cubicBezTo>
                <a:cubicBezTo>
                  <a:pt x="58" y="109"/>
                  <a:pt x="58" y="109"/>
                  <a:pt x="58" y="109"/>
                </a:cubicBezTo>
                <a:cubicBezTo>
                  <a:pt x="47" y="108"/>
                  <a:pt x="37" y="104"/>
                  <a:pt x="30" y="97"/>
                </a:cubicBezTo>
                <a:cubicBezTo>
                  <a:pt x="29" y="97"/>
                  <a:pt x="29" y="97"/>
                  <a:pt x="29" y="97"/>
                </a:cubicBezTo>
                <a:cubicBezTo>
                  <a:pt x="28" y="96"/>
                  <a:pt x="28" y="95"/>
                  <a:pt x="27" y="95"/>
                </a:cubicBezTo>
                <a:cubicBezTo>
                  <a:pt x="27" y="94"/>
                  <a:pt x="26" y="94"/>
                  <a:pt x="25" y="93"/>
                </a:cubicBezTo>
                <a:cubicBezTo>
                  <a:pt x="25" y="93"/>
                  <a:pt x="25" y="93"/>
                  <a:pt x="25" y="92"/>
                </a:cubicBezTo>
                <a:cubicBezTo>
                  <a:pt x="18" y="85"/>
                  <a:pt x="14" y="75"/>
                  <a:pt x="13" y="64"/>
                </a:cubicBezTo>
                <a:cubicBezTo>
                  <a:pt x="20" y="64"/>
                  <a:pt x="20" y="64"/>
                  <a:pt x="20" y="64"/>
                </a:cubicBezTo>
                <a:cubicBezTo>
                  <a:pt x="20" y="57"/>
                  <a:pt x="20" y="57"/>
                  <a:pt x="20" y="57"/>
                </a:cubicBezTo>
                <a:cubicBezTo>
                  <a:pt x="13" y="57"/>
                  <a:pt x="13" y="57"/>
                  <a:pt x="13" y="57"/>
                </a:cubicBezTo>
                <a:cubicBezTo>
                  <a:pt x="15" y="34"/>
                  <a:pt x="34" y="15"/>
                  <a:pt x="58" y="13"/>
                </a:cubicBezTo>
                <a:cubicBezTo>
                  <a:pt x="58" y="20"/>
                  <a:pt x="58" y="20"/>
                  <a:pt x="58" y="20"/>
                </a:cubicBezTo>
                <a:cubicBezTo>
                  <a:pt x="65" y="20"/>
                  <a:pt x="65" y="20"/>
                  <a:pt x="65" y="20"/>
                </a:cubicBezTo>
                <a:cubicBezTo>
                  <a:pt x="65" y="13"/>
                  <a:pt x="65" y="13"/>
                  <a:pt x="65" y="13"/>
                </a:cubicBezTo>
                <a:cubicBezTo>
                  <a:pt x="71" y="14"/>
                  <a:pt x="77" y="15"/>
                  <a:pt x="83" y="18"/>
                </a:cubicBezTo>
                <a:cubicBezTo>
                  <a:pt x="83" y="18"/>
                  <a:pt x="83" y="18"/>
                  <a:pt x="83" y="18"/>
                </a:cubicBezTo>
                <a:cubicBezTo>
                  <a:pt x="84" y="19"/>
                  <a:pt x="86" y="20"/>
                  <a:pt x="87" y="20"/>
                </a:cubicBezTo>
                <a:cubicBezTo>
                  <a:pt x="87" y="20"/>
                  <a:pt x="87" y="21"/>
                  <a:pt x="88" y="21"/>
                </a:cubicBezTo>
                <a:cubicBezTo>
                  <a:pt x="88" y="21"/>
                  <a:pt x="89" y="22"/>
                  <a:pt x="90" y="23"/>
                </a:cubicBezTo>
                <a:cubicBezTo>
                  <a:pt x="91" y="23"/>
                  <a:pt x="91" y="23"/>
                  <a:pt x="91" y="24"/>
                </a:cubicBezTo>
                <a:cubicBezTo>
                  <a:pt x="92" y="24"/>
                  <a:pt x="93" y="25"/>
                  <a:pt x="94" y="25"/>
                </a:cubicBezTo>
                <a:cubicBezTo>
                  <a:pt x="94" y="26"/>
                  <a:pt x="95" y="26"/>
                  <a:pt x="95" y="27"/>
                </a:cubicBezTo>
                <a:cubicBezTo>
                  <a:pt x="96" y="27"/>
                  <a:pt x="96" y="28"/>
                  <a:pt x="97" y="28"/>
                </a:cubicBezTo>
                <a:cubicBezTo>
                  <a:pt x="97" y="29"/>
                  <a:pt x="98" y="30"/>
                  <a:pt x="98" y="31"/>
                </a:cubicBezTo>
                <a:cubicBezTo>
                  <a:pt x="99" y="31"/>
                  <a:pt x="99" y="31"/>
                  <a:pt x="99" y="32"/>
                </a:cubicBezTo>
                <a:cubicBezTo>
                  <a:pt x="100" y="33"/>
                  <a:pt x="101" y="34"/>
                  <a:pt x="101" y="34"/>
                </a:cubicBezTo>
                <a:cubicBezTo>
                  <a:pt x="101" y="35"/>
                  <a:pt x="102" y="35"/>
                  <a:pt x="102" y="35"/>
                </a:cubicBezTo>
                <a:cubicBezTo>
                  <a:pt x="102" y="36"/>
                  <a:pt x="103" y="37"/>
                  <a:pt x="104" y="39"/>
                </a:cubicBezTo>
                <a:cubicBezTo>
                  <a:pt x="104" y="39"/>
                  <a:pt x="104" y="39"/>
                  <a:pt x="104" y="39"/>
                </a:cubicBezTo>
                <a:cubicBezTo>
                  <a:pt x="107" y="45"/>
                  <a:pt x="108" y="51"/>
                  <a:pt x="109" y="57"/>
                </a:cubicBezTo>
                <a:cubicBezTo>
                  <a:pt x="102" y="57"/>
                  <a:pt x="102" y="57"/>
                  <a:pt x="102" y="57"/>
                </a:cubicBezTo>
                <a:cubicBezTo>
                  <a:pt x="102" y="64"/>
                  <a:pt x="102" y="64"/>
                  <a:pt x="102" y="64"/>
                </a:cubicBezTo>
                <a:cubicBezTo>
                  <a:pt x="109" y="64"/>
                  <a:pt x="109" y="64"/>
                  <a:pt x="109" y="64"/>
                </a:cubicBezTo>
                <a:cubicBezTo>
                  <a:pt x="107" y="88"/>
                  <a:pt x="88" y="107"/>
                  <a:pt x="65" y="109"/>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ltLang="zh-CN">
              <a:solidFill>
                <a:srgbClr val="404040"/>
              </a:solidFill>
            </a:endParaRPr>
          </a:p>
        </p:txBody>
      </p:sp>
      <p:sp>
        <p:nvSpPr>
          <p:cNvPr id="8" name="Freeform 40"/>
          <p:cNvSpPr>
            <a:spLocks noEditPoints="1" noChangeArrowheads="1"/>
          </p:cNvSpPr>
          <p:nvPr/>
        </p:nvSpPr>
        <p:spPr bwMode="auto">
          <a:xfrm>
            <a:off x="5545138" y="2492375"/>
            <a:ext cx="168275" cy="249238"/>
          </a:xfrm>
          <a:custGeom>
            <a:avLst/>
            <a:gdLst>
              <a:gd name="T0" fmla="*/ 8 w 36"/>
              <a:gd name="T1" fmla="*/ 29 h 53"/>
              <a:gd name="T2" fmla="*/ 8 w 36"/>
              <a:gd name="T3" fmla="*/ 29 h 53"/>
              <a:gd name="T4" fmla="*/ 0 w 36"/>
              <a:gd name="T5" fmla="*/ 53 h 53"/>
              <a:gd name="T6" fmla="*/ 19 w 36"/>
              <a:gd name="T7" fmla="*/ 36 h 53"/>
              <a:gd name="T8" fmla="*/ 19 w 36"/>
              <a:gd name="T9" fmla="*/ 36 h 53"/>
              <a:gd name="T10" fmla="*/ 22 w 36"/>
              <a:gd name="T11" fmla="*/ 33 h 53"/>
              <a:gd name="T12" fmla="*/ 36 w 36"/>
              <a:gd name="T13" fmla="*/ 0 h 53"/>
              <a:gd name="T14" fmla="*/ 11 w 36"/>
              <a:gd name="T15" fmla="*/ 25 h 53"/>
              <a:gd name="T16" fmla="*/ 8 w 36"/>
              <a:gd name="T17" fmla="*/ 29 h 53"/>
              <a:gd name="T18" fmla="*/ 15 w 36"/>
              <a:gd name="T19" fmla="*/ 28 h 53"/>
              <a:gd name="T20" fmla="*/ 18 w 36"/>
              <a:gd name="T21" fmla="*/ 31 h 53"/>
              <a:gd name="T22" fmla="*/ 15 w 36"/>
              <a:gd name="T23" fmla="*/ 34 h 53"/>
              <a:gd name="T24" fmla="*/ 12 w 36"/>
              <a:gd name="T25" fmla="*/ 31 h 53"/>
              <a:gd name="T26" fmla="*/ 15 w 36"/>
              <a:gd name="T27" fmla="*/ 28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3">
                <a:moveTo>
                  <a:pt x="8" y="29"/>
                </a:moveTo>
                <a:cubicBezTo>
                  <a:pt x="8" y="29"/>
                  <a:pt x="8" y="29"/>
                  <a:pt x="8" y="29"/>
                </a:cubicBezTo>
                <a:cubicBezTo>
                  <a:pt x="0" y="53"/>
                  <a:pt x="0" y="53"/>
                  <a:pt x="0" y="53"/>
                </a:cubicBezTo>
                <a:cubicBezTo>
                  <a:pt x="19" y="36"/>
                  <a:pt x="19" y="36"/>
                  <a:pt x="19" y="36"/>
                </a:cubicBezTo>
                <a:cubicBezTo>
                  <a:pt x="19" y="36"/>
                  <a:pt x="19" y="36"/>
                  <a:pt x="19" y="36"/>
                </a:cubicBezTo>
                <a:cubicBezTo>
                  <a:pt x="21" y="35"/>
                  <a:pt x="22" y="33"/>
                  <a:pt x="22" y="33"/>
                </a:cubicBezTo>
                <a:cubicBezTo>
                  <a:pt x="36" y="0"/>
                  <a:pt x="36" y="0"/>
                  <a:pt x="36" y="0"/>
                </a:cubicBezTo>
                <a:cubicBezTo>
                  <a:pt x="11" y="25"/>
                  <a:pt x="11" y="25"/>
                  <a:pt x="11" y="25"/>
                </a:cubicBezTo>
                <a:cubicBezTo>
                  <a:pt x="10" y="26"/>
                  <a:pt x="9" y="28"/>
                  <a:pt x="8" y="29"/>
                </a:cubicBezTo>
                <a:close/>
                <a:moveTo>
                  <a:pt x="15" y="28"/>
                </a:moveTo>
                <a:cubicBezTo>
                  <a:pt x="17" y="28"/>
                  <a:pt x="18" y="29"/>
                  <a:pt x="18" y="31"/>
                </a:cubicBezTo>
                <a:cubicBezTo>
                  <a:pt x="18" y="33"/>
                  <a:pt x="17" y="34"/>
                  <a:pt x="15" y="34"/>
                </a:cubicBezTo>
                <a:cubicBezTo>
                  <a:pt x="13" y="34"/>
                  <a:pt x="12" y="33"/>
                  <a:pt x="12" y="31"/>
                </a:cubicBezTo>
                <a:cubicBezTo>
                  <a:pt x="12" y="29"/>
                  <a:pt x="13" y="28"/>
                  <a:pt x="15" y="2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en-US" altLang="zh-CN">
              <a:solidFill>
                <a:srgbClr val="404040"/>
              </a:solidFill>
            </a:endParaRPr>
          </a:p>
        </p:txBody>
      </p:sp>
      <p:sp>
        <p:nvSpPr>
          <p:cNvPr id="9" name="Oval 35"/>
          <p:cNvSpPr>
            <a:spLocks noChangeArrowheads="1"/>
          </p:cNvSpPr>
          <p:nvPr/>
        </p:nvSpPr>
        <p:spPr bwMode="auto">
          <a:xfrm>
            <a:off x="5113338" y="1946275"/>
            <a:ext cx="342900" cy="344488"/>
          </a:xfrm>
          <a:prstGeom prst="ellipse">
            <a:avLst/>
          </a:prstGeom>
          <a:solidFill>
            <a:srgbClr val="559E67"/>
          </a:solidFill>
          <a:ln>
            <a:noFill/>
          </a:ln>
        </p:spPr>
        <p:txBody>
          <a:bodyPr/>
          <a:lstStyle/>
          <a:p>
            <a:endParaRPr lang="en-US" altLang="zh-CN">
              <a:solidFill>
                <a:srgbClr val="404040"/>
              </a:solidFill>
            </a:endParaRPr>
          </a:p>
        </p:txBody>
      </p:sp>
      <p:cxnSp>
        <p:nvCxnSpPr>
          <p:cNvPr id="10" name="Straight Connector 35"/>
          <p:cNvCxnSpPr/>
          <p:nvPr/>
        </p:nvCxnSpPr>
        <p:spPr>
          <a:xfrm>
            <a:off x="5621338" y="3344863"/>
            <a:ext cx="0" cy="812800"/>
          </a:xfrm>
          <a:prstGeom prst="line">
            <a:avLst/>
          </a:prstGeom>
          <a:ln w="19050">
            <a:solidFill>
              <a:srgbClr val="559E6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1" name="Freeform 24"/>
          <p:cNvSpPr>
            <a:spLocks noEditPoints="1" noChangeArrowheads="1"/>
          </p:cNvSpPr>
          <p:nvPr/>
        </p:nvSpPr>
        <p:spPr bwMode="auto">
          <a:xfrm>
            <a:off x="5040313" y="4241800"/>
            <a:ext cx="1166812" cy="1165225"/>
          </a:xfrm>
          <a:prstGeom prst="ellipse">
            <a:avLst/>
          </a:prstGeom>
          <a:solidFill>
            <a:srgbClr val="559E67"/>
          </a:solidFill>
          <a:ln>
            <a:noFill/>
          </a:ln>
        </p:spPr>
        <p:txBody>
          <a:bodyPr/>
          <a:lstStyle/>
          <a:p>
            <a:endParaRPr lang="en-US" altLang="zh-CN">
              <a:solidFill>
                <a:srgbClr val="404040"/>
              </a:solidFill>
            </a:endParaRPr>
          </a:p>
        </p:txBody>
      </p:sp>
      <p:grpSp>
        <p:nvGrpSpPr>
          <p:cNvPr id="12" name="Group 37"/>
          <p:cNvGrpSpPr/>
          <p:nvPr/>
        </p:nvGrpSpPr>
        <p:grpSpPr>
          <a:xfrm>
            <a:off x="5316913" y="4607669"/>
            <a:ext cx="619089" cy="432698"/>
            <a:chOff x="4183985" y="1611095"/>
            <a:chExt cx="464215" cy="324452"/>
          </a:xfrm>
          <a:solidFill>
            <a:schemeClr val="bg1">
              <a:lumMod val="95000"/>
            </a:schemeClr>
          </a:solidFill>
        </p:grpSpPr>
        <p:sp>
          <p:nvSpPr>
            <p:cNvPr id="13" name="Freeform 57"/>
            <p:cNvSpPr>
              <a:spLocks noEditPoints="1"/>
            </p:cNvSpPr>
            <p:nvPr/>
          </p:nvSpPr>
          <p:spPr bwMode="auto">
            <a:xfrm>
              <a:off x="4183985" y="1611095"/>
              <a:ext cx="331940" cy="324452"/>
            </a:xfrm>
            <a:custGeom>
              <a:avLst/>
              <a:gdLst>
                <a:gd name="T0" fmla="*/ 86 w 100"/>
                <a:gd name="T1" fmla="*/ 60 h 97"/>
                <a:gd name="T2" fmla="*/ 100 w 100"/>
                <a:gd name="T3" fmla="*/ 54 h 97"/>
                <a:gd name="T4" fmla="*/ 100 w 100"/>
                <a:gd name="T5" fmla="*/ 43 h 97"/>
                <a:gd name="T6" fmla="*/ 86 w 100"/>
                <a:gd name="T7" fmla="*/ 38 h 97"/>
                <a:gd name="T8" fmla="*/ 83 w 100"/>
                <a:gd name="T9" fmla="*/ 32 h 97"/>
                <a:gd name="T10" fmla="*/ 89 w 100"/>
                <a:gd name="T11" fmla="*/ 18 h 97"/>
                <a:gd name="T12" fmla="*/ 81 w 100"/>
                <a:gd name="T13" fmla="*/ 11 h 97"/>
                <a:gd name="T14" fmla="*/ 67 w 100"/>
                <a:gd name="T15" fmla="*/ 16 h 97"/>
                <a:gd name="T16" fmla="*/ 61 w 100"/>
                <a:gd name="T17" fmla="*/ 14 h 97"/>
                <a:gd name="T18" fmla="*/ 55 w 100"/>
                <a:gd name="T19" fmla="*/ 0 h 97"/>
                <a:gd name="T20" fmla="*/ 44 w 100"/>
                <a:gd name="T21" fmla="*/ 0 h 97"/>
                <a:gd name="T22" fmla="*/ 39 w 100"/>
                <a:gd name="T23" fmla="*/ 14 h 97"/>
                <a:gd name="T24" fmla="*/ 33 w 100"/>
                <a:gd name="T25" fmla="*/ 16 h 97"/>
                <a:gd name="T26" fmla="*/ 19 w 100"/>
                <a:gd name="T27" fmla="*/ 11 h 97"/>
                <a:gd name="T28" fmla="*/ 11 w 100"/>
                <a:gd name="T29" fmla="*/ 19 h 97"/>
                <a:gd name="T30" fmla="*/ 17 w 100"/>
                <a:gd name="T31" fmla="*/ 32 h 97"/>
                <a:gd name="T32" fmla="*/ 14 w 100"/>
                <a:gd name="T33" fmla="*/ 38 h 97"/>
                <a:gd name="T34" fmla="*/ 0 w 100"/>
                <a:gd name="T35" fmla="*/ 44 h 97"/>
                <a:gd name="T36" fmla="*/ 0 w 100"/>
                <a:gd name="T37" fmla="*/ 54 h 97"/>
                <a:gd name="T38" fmla="*/ 14 w 100"/>
                <a:gd name="T39" fmla="*/ 60 h 97"/>
                <a:gd name="T40" fmla="*/ 17 w 100"/>
                <a:gd name="T41" fmla="*/ 66 h 97"/>
                <a:gd name="T42" fmla="*/ 11 w 100"/>
                <a:gd name="T43" fmla="*/ 80 h 97"/>
                <a:gd name="T44" fmla="*/ 19 w 100"/>
                <a:gd name="T45" fmla="*/ 87 h 97"/>
                <a:gd name="T46" fmla="*/ 33 w 100"/>
                <a:gd name="T47" fmla="*/ 82 h 97"/>
                <a:gd name="T48" fmla="*/ 39 w 100"/>
                <a:gd name="T49" fmla="*/ 84 h 97"/>
                <a:gd name="T50" fmla="*/ 45 w 100"/>
                <a:gd name="T51" fmla="*/ 97 h 97"/>
                <a:gd name="T52" fmla="*/ 56 w 100"/>
                <a:gd name="T53" fmla="*/ 97 h 97"/>
                <a:gd name="T54" fmla="*/ 61 w 100"/>
                <a:gd name="T55" fmla="*/ 84 h 97"/>
                <a:gd name="T56" fmla="*/ 67 w 100"/>
                <a:gd name="T57" fmla="*/ 82 h 97"/>
                <a:gd name="T58" fmla="*/ 81 w 100"/>
                <a:gd name="T59" fmla="*/ 87 h 97"/>
                <a:gd name="T60" fmla="*/ 89 w 100"/>
                <a:gd name="T61" fmla="*/ 79 h 97"/>
                <a:gd name="T62" fmla="*/ 83 w 100"/>
                <a:gd name="T63" fmla="*/ 66 h 97"/>
                <a:gd name="T64" fmla="*/ 86 w 100"/>
                <a:gd name="T65" fmla="*/ 60 h 97"/>
                <a:gd name="T66" fmla="*/ 50 w 100"/>
                <a:gd name="T67" fmla="*/ 64 h 97"/>
                <a:gd name="T68" fmla="*/ 34 w 100"/>
                <a:gd name="T69" fmla="*/ 49 h 97"/>
                <a:gd name="T70" fmla="*/ 50 w 100"/>
                <a:gd name="T71" fmla="*/ 33 h 97"/>
                <a:gd name="T72" fmla="*/ 66 w 100"/>
                <a:gd name="T73" fmla="*/ 49 h 97"/>
                <a:gd name="T74" fmla="*/ 50 w 100"/>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0" h="97">
                  <a:moveTo>
                    <a:pt x="86" y="60"/>
                  </a:moveTo>
                  <a:cubicBezTo>
                    <a:pt x="86" y="60"/>
                    <a:pt x="100" y="55"/>
                    <a:pt x="100" y="54"/>
                  </a:cubicBezTo>
                  <a:cubicBezTo>
                    <a:pt x="100" y="43"/>
                    <a:pt x="100" y="43"/>
                    <a:pt x="100" y="43"/>
                  </a:cubicBezTo>
                  <a:cubicBezTo>
                    <a:pt x="100" y="43"/>
                    <a:pt x="86" y="38"/>
                    <a:pt x="86" y="38"/>
                  </a:cubicBezTo>
                  <a:cubicBezTo>
                    <a:pt x="83" y="32"/>
                    <a:pt x="83" y="32"/>
                    <a:pt x="83" y="32"/>
                  </a:cubicBezTo>
                  <a:cubicBezTo>
                    <a:pt x="83" y="32"/>
                    <a:pt x="89" y="19"/>
                    <a:pt x="89" y="18"/>
                  </a:cubicBezTo>
                  <a:cubicBezTo>
                    <a:pt x="81" y="11"/>
                    <a:pt x="81" y="11"/>
                    <a:pt x="81" y="11"/>
                  </a:cubicBezTo>
                  <a:cubicBezTo>
                    <a:pt x="80" y="10"/>
                    <a:pt x="67" y="16"/>
                    <a:pt x="67" y="16"/>
                  </a:cubicBezTo>
                  <a:cubicBezTo>
                    <a:pt x="61" y="14"/>
                    <a:pt x="61" y="14"/>
                    <a:pt x="61" y="14"/>
                  </a:cubicBezTo>
                  <a:cubicBezTo>
                    <a:pt x="61" y="14"/>
                    <a:pt x="56" y="0"/>
                    <a:pt x="55" y="0"/>
                  </a:cubicBezTo>
                  <a:cubicBezTo>
                    <a:pt x="44" y="0"/>
                    <a:pt x="44" y="0"/>
                    <a:pt x="44" y="0"/>
                  </a:cubicBezTo>
                  <a:cubicBezTo>
                    <a:pt x="44" y="0"/>
                    <a:pt x="39" y="14"/>
                    <a:pt x="39" y="14"/>
                  </a:cubicBezTo>
                  <a:cubicBezTo>
                    <a:pt x="33" y="16"/>
                    <a:pt x="33" y="16"/>
                    <a:pt x="33" y="16"/>
                  </a:cubicBezTo>
                  <a:cubicBezTo>
                    <a:pt x="33" y="16"/>
                    <a:pt x="19" y="10"/>
                    <a:pt x="19" y="11"/>
                  </a:cubicBezTo>
                  <a:cubicBezTo>
                    <a:pt x="11" y="19"/>
                    <a:pt x="11" y="19"/>
                    <a:pt x="11" y="19"/>
                  </a:cubicBezTo>
                  <a:cubicBezTo>
                    <a:pt x="10" y="19"/>
                    <a:pt x="17" y="32"/>
                    <a:pt x="17" y="32"/>
                  </a:cubicBezTo>
                  <a:cubicBezTo>
                    <a:pt x="14" y="38"/>
                    <a:pt x="14" y="38"/>
                    <a:pt x="14" y="38"/>
                  </a:cubicBezTo>
                  <a:cubicBezTo>
                    <a:pt x="14" y="38"/>
                    <a:pt x="0" y="43"/>
                    <a:pt x="0" y="44"/>
                  </a:cubicBezTo>
                  <a:cubicBezTo>
                    <a:pt x="0" y="54"/>
                    <a:pt x="0" y="54"/>
                    <a:pt x="0" y="54"/>
                  </a:cubicBezTo>
                  <a:cubicBezTo>
                    <a:pt x="0" y="55"/>
                    <a:pt x="14" y="60"/>
                    <a:pt x="14" y="60"/>
                  </a:cubicBezTo>
                  <a:cubicBezTo>
                    <a:pt x="17" y="66"/>
                    <a:pt x="17" y="66"/>
                    <a:pt x="17" y="66"/>
                  </a:cubicBezTo>
                  <a:cubicBezTo>
                    <a:pt x="17" y="66"/>
                    <a:pt x="11" y="79"/>
                    <a:pt x="11" y="80"/>
                  </a:cubicBezTo>
                  <a:cubicBezTo>
                    <a:pt x="19" y="87"/>
                    <a:pt x="19" y="87"/>
                    <a:pt x="19" y="87"/>
                  </a:cubicBezTo>
                  <a:cubicBezTo>
                    <a:pt x="20" y="88"/>
                    <a:pt x="33" y="82"/>
                    <a:pt x="33" y="82"/>
                  </a:cubicBezTo>
                  <a:cubicBezTo>
                    <a:pt x="39" y="84"/>
                    <a:pt x="39" y="84"/>
                    <a:pt x="39" y="84"/>
                  </a:cubicBezTo>
                  <a:cubicBezTo>
                    <a:pt x="39" y="84"/>
                    <a:pt x="44" y="97"/>
                    <a:pt x="45" y="97"/>
                  </a:cubicBezTo>
                  <a:cubicBezTo>
                    <a:pt x="56" y="97"/>
                    <a:pt x="56" y="97"/>
                    <a:pt x="56" y="97"/>
                  </a:cubicBezTo>
                  <a:cubicBezTo>
                    <a:pt x="56" y="97"/>
                    <a:pt x="61" y="84"/>
                    <a:pt x="61" y="84"/>
                  </a:cubicBezTo>
                  <a:cubicBezTo>
                    <a:pt x="67" y="82"/>
                    <a:pt x="67" y="82"/>
                    <a:pt x="67" y="82"/>
                  </a:cubicBezTo>
                  <a:cubicBezTo>
                    <a:pt x="67" y="82"/>
                    <a:pt x="81" y="87"/>
                    <a:pt x="81" y="87"/>
                  </a:cubicBezTo>
                  <a:cubicBezTo>
                    <a:pt x="89" y="79"/>
                    <a:pt x="89" y="79"/>
                    <a:pt x="89" y="79"/>
                  </a:cubicBezTo>
                  <a:cubicBezTo>
                    <a:pt x="90" y="79"/>
                    <a:pt x="83" y="66"/>
                    <a:pt x="83" y="66"/>
                  </a:cubicBezTo>
                  <a:lnTo>
                    <a:pt x="86" y="60"/>
                  </a:lnTo>
                  <a:close/>
                  <a:moveTo>
                    <a:pt x="50" y="64"/>
                  </a:moveTo>
                  <a:cubicBezTo>
                    <a:pt x="41" y="64"/>
                    <a:pt x="34" y="57"/>
                    <a:pt x="34" y="49"/>
                  </a:cubicBezTo>
                  <a:cubicBezTo>
                    <a:pt x="34" y="40"/>
                    <a:pt x="41" y="33"/>
                    <a:pt x="50" y="33"/>
                  </a:cubicBezTo>
                  <a:cubicBezTo>
                    <a:pt x="59" y="33"/>
                    <a:pt x="66" y="40"/>
                    <a:pt x="66" y="49"/>
                  </a:cubicBezTo>
                  <a:cubicBezTo>
                    <a:pt x="66" y="57"/>
                    <a:pt x="59" y="64"/>
                    <a:pt x="50" y="64"/>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en-US" noProof="1">
                <a:solidFill>
                  <a:schemeClr val="tx1">
                    <a:lumMod val="75000"/>
                    <a:lumOff val="25000"/>
                  </a:schemeClr>
                </a:solidFill>
              </a:endParaRPr>
            </a:p>
          </p:txBody>
        </p:sp>
        <p:sp>
          <p:nvSpPr>
            <p:cNvPr id="18" name="Freeform 58"/>
            <p:cNvSpPr>
              <a:spLocks noEditPoints="1"/>
            </p:cNvSpPr>
            <p:nvPr/>
          </p:nvSpPr>
          <p:spPr bwMode="auto">
            <a:xfrm>
              <a:off x="4493462" y="1775817"/>
              <a:ext cx="154738" cy="154738"/>
            </a:xfrm>
            <a:custGeom>
              <a:avLst/>
              <a:gdLst>
                <a:gd name="T0" fmla="*/ 41 w 47"/>
                <a:gd name="T1" fmla="*/ 22 h 47"/>
                <a:gd name="T2" fmla="*/ 41 w 47"/>
                <a:gd name="T3" fmla="*/ 19 h 47"/>
                <a:gd name="T4" fmla="*/ 45 w 47"/>
                <a:gd name="T5" fmla="*/ 13 h 47"/>
                <a:gd name="T6" fmla="*/ 42 w 47"/>
                <a:gd name="T7" fmla="*/ 9 h 47"/>
                <a:gd name="T8" fmla="*/ 35 w 47"/>
                <a:gd name="T9" fmla="*/ 10 h 47"/>
                <a:gd name="T10" fmla="*/ 33 w 47"/>
                <a:gd name="T11" fmla="*/ 8 h 47"/>
                <a:gd name="T12" fmla="*/ 32 w 47"/>
                <a:gd name="T13" fmla="*/ 1 h 47"/>
                <a:gd name="T14" fmla="*/ 27 w 47"/>
                <a:gd name="T15" fmla="*/ 0 h 47"/>
                <a:gd name="T16" fmla="*/ 23 w 47"/>
                <a:gd name="T17" fmla="*/ 6 h 47"/>
                <a:gd name="T18" fmla="*/ 20 w 47"/>
                <a:gd name="T19" fmla="*/ 6 h 47"/>
                <a:gd name="T20" fmla="*/ 14 w 47"/>
                <a:gd name="T21" fmla="*/ 2 h 47"/>
                <a:gd name="T22" fmla="*/ 9 w 47"/>
                <a:gd name="T23" fmla="*/ 5 h 47"/>
                <a:gd name="T24" fmla="*/ 10 w 47"/>
                <a:gd name="T25" fmla="*/ 12 h 47"/>
                <a:gd name="T26" fmla="*/ 9 w 47"/>
                <a:gd name="T27" fmla="*/ 14 h 47"/>
                <a:gd name="T28" fmla="*/ 2 w 47"/>
                <a:gd name="T29" fmla="*/ 16 h 47"/>
                <a:gd name="T30" fmla="*/ 1 w 47"/>
                <a:gd name="T31" fmla="*/ 21 h 47"/>
                <a:gd name="T32" fmla="*/ 6 w 47"/>
                <a:gd name="T33" fmla="*/ 25 h 47"/>
                <a:gd name="T34" fmla="*/ 7 w 47"/>
                <a:gd name="T35" fmla="*/ 28 h 47"/>
                <a:gd name="T36" fmla="*/ 3 w 47"/>
                <a:gd name="T37" fmla="*/ 34 h 47"/>
                <a:gd name="T38" fmla="*/ 5 w 47"/>
                <a:gd name="T39" fmla="*/ 38 h 47"/>
                <a:gd name="T40" fmla="*/ 12 w 47"/>
                <a:gd name="T41" fmla="*/ 37 h 47"/>
                <a:gd name="T42" fmla="*/ 14 w 47"/>
                <a:gd name="T43" fmla="*/ 39 h 47"/>
                <a:gd name="T44" fmla="*/ 16 w 47"/>
                <a:gd name="T45" fmla="*/ 46 h 47"/>
                <a:gd name="T46" fmla="*/ 21 w 47"/>
                <a:gd name="T47" fmla="*/ 47 h 47"/>
                <a:gd name="T48" fmla="*/ 25 w 47"/>
                <a:gd name="T49" fmla="*/ 41 h 47"/>
                <a:gd name="T50" fmla="*/ 28 w 47"/>
                <a:gd name="T51" fmla="*/ 41 h 47"/>
                <a:gd name="T52" fmla="*/ 33 w 47"/>
                <a:gd name="T53" fmla="*/ 45 h 47"/>
                <a:gd name="T54" fmla="*/ 38 w 47"/>
                <a:gd name="T55" fmla="*/ 42 h 47"/>
                <a:gd name="T56" fmla="*/ 37 w 47"/>
                <a:gd name="T57" fmla="*/ 35 h 47"/>
                <a:gd name="T58" fmla="*/ 39 w 47"/>
                <a:gd name="T59" fmla="*/ 33 h 47"/>
                <a:gd name="T60" fmla="*/ 46 w 47"/>
                <a:gd name="T61" fmla="*/ 31 h 47"/>
                <a:gd name="T62" fmla="*/ 47 w 47"/>
                <a:gd name="T63" fmla="*/ 26 h 47"/>
                <a:gd name="T64" fmla="*/ 41 w 47"/>
                <a:gd name="T65" fmla="*/ 22 h 47"/>
                <a:gd name="T66" fmla="*/ 31 w 47"/>
                <a:gd name="T67" fmla="*/ 25 h 47"/>
                <a:gd name="T68" fmla="*/ 22 w 47"/>
                <a:gd name="T69" fmla="*/ 31 h 47"/>
                <a:gd name="T70" fmla="*/ 16 w 47"/>
                <a:gd name="T71" fmla="*/ 22 h 47"/>
                <a:gd name="T72" fmla="*/ 25 w 47"/>
                <a:gd name="T73" fmla="*/ 16 h 47"/>
                <a:gd name="T74" fmla="*/ 31 w 47"/>
                <a:gd name="T75" fmla="*/ 25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7">
                  <a:moveTo>
                    <a:pt x="41" y="22"/>
                  </a:moveTo>
                  <a:cubicBezTo>
                    <a:pt x="41" y="19"/>
                    <a:pt x="41" y="19"/>
                    <a:pt x="41" y="19"/>
                  </a:cubicBezTo>
                  <a:cubicBezTo>
                    <a:pt x="41" y="19"/>
                    <a:pt x="45" y="14"/>
                    <a:pt x="45" y="13"/>
                  </a:cubicBezTo>
                  <a:cubicBezTo>
                    <a:pt x="42" y="9"/>
                    <a:pt x="42" y="9"/>
                    <a:pt x="42" y="9"/>
                  </a:cubicBezTo>
                  <a:cubicBezTo>
                    <a:pt x="42" y="9"/>
                    <a:pt x="35" y="10"/>
                    <a:pt x="35" y="10"/>
                  </a:cubicBezTo>
                  <a:cubicBezTo>
                    <a:pt x="33" y="8"/>
                    <a:pt x="33" y="8"/>
                    <a:pt x="33" y="8"/>
                  </a:cubicBezTo>
                  <a:cubicBezTo>
                    <a:pt x="33" y="8"/>
                    <a:pt x="32" y="1"/>
                    <a:pt x="32" y="1"/>
                  </a:cubicBezTo>
                  <a:cubicBezTo>
                    <a:pt x="27" y="0"/>
                    <a:pt x="27" y="0"/>
                    <a:pt x="27" y="0"/>
                  </a:cubicBezTo>
                  <a:cubicBezTo>
                    <a:pt x="26" y="0"/>
                    <a:pt x="23" y="6"/>
                    <a:pt x="23" y="6"/>
                  </a:cubicBezTo>
                  <a:cubicBezTo>
                    <a:pt x="20" y="6"/>
                    <a:pt x="20" y="6"/>
                    <a:pt x="20" y="6"/>
                  </a:cubicBezTo>
                  <a:cubicBezTo>
                    <a:pt x="20" y="6"/>
                    <a:pt x="14" y="2"/>
                    <a:pt x="14" y="2"/>
                  </a:cubicBezTo>
                  <a:cubicBezTo>
                    <a:pt x="9" y="5"/>
                    <a:pt x="9" y="5"/>
                    <a:pt x="9" y="5"/>
                  </a:cubicBezTo>
                  <a:cubicBezTo>
                    <a:pt x="9" y="5"/>
                    <a:pt x="10" y="12"/>
                    <a:pt x="10" y="12"/>
                  </a:cubicBezTo>
                  <a:cubicBezTo>
                    <a:pt x="9" y="14"/>
                    <a:pt x="9" y="14"/>
                    <a:pt x="9" y="14"/>
                  </a:cubicBezTo>
                  <a:cubicBezTo>
                    <a:pt x="9" y="14"/>
                    <a:pt x="2" y="15"/>
                    <a:pt x="2" y="16"/>
                  </a:cubicBezTo>
                  <a:cubicBezTo>
                    <a:pt x="1" y="21"/>
                    <a:pt x="1" y="21"/>
                    <a:pt x="1" y="21"/>
                  </a:cubicBezTo>
                  <a:cubicBezTo>
                    <a:pt x="0" y="21"/>
                    <a:pt x="6" y="25"/>
                    <a:pt x="6" y="25"/>
                  </a:cubicBezTo>
                  <a:cubicBezTo>
                    <a:pt x="7" y="28"/>
                    <a:pt x="7" y="28"/>
                    <a:pt x="7" y="28"/>
                  </a:cubicBezTo>
                  <a:cubicBezTo>
                    <a:pt x="7" y="28"/>
                    <a:pt x="2" y="33"/>
                    <a:pt x="3" y="34"/>
                  </a:cubicBezTo>
                  <a:cubicBezTo>
                    <a:pt x="5" y="38"/>
                    <a:pt x="5" y="38"/>
                    <a:pt x="5" y="38"/>
                  </a:cubicBezTo>
                  <a:cubicBezTo>
                    <a:pt x="5" y="38"/>
                    <a:pt x="12" y="37"/>
                    <a:pt x="12" y="37"/>
                  </a:cubicBezTo>
                  <a:cubicBezTo>
                    <a:pt x="14" y="39"/>
                    <a:pt x="14" y="39"/>
                    <a:pt x="14" y="39"/>
                  </a:cubicBezTo>
                  <a:cubicBezTo>
                    <a:pt x="14" y="39"/>
                    <a:pt x="15" y="46"/>
                    <a:pt x="16" y="46"/>
                  </a:cubicBezTo>
                  <a:cubicBezTo>
                    <a:pt x="21" y="47"/>
                    <a:pt x="21" y="47"/>
                    <a:pt x="21" y="47"/>
                  </a:cubicBezTo>
                  <a:cubicBezTo>
                    <a:pt x="21" y="47"/>
                    <a:pt x="25" y="41"/>
                    <a:pt x="25" y="41"/>
                  </a:cubicBezTo>
                  <a:cubicBezTo>
                    <a:pt x="28" y="41"/>
                    <a:pt x="28" y="41"/>
                    <a:pt x="28" y="41"/>
                  </a:cubicBezTo>
                  <a:cubicBezTo>
                    <a:pt x="28" y="41"/>
                    <a:pt x="33" y="45"/>
                    <a:pt x="33" y="45"/>
                  </a:cubicBezTo>
                  <a:cubicBezTo>
                    <a:pt x="38" y="42"/>
                    <a:pt x="38" y="42"/>
                    <a:pt x="38" y="42"/>
                  </a:cubicBezTo>
                  <a:cubicBezTo>
                    <a:pt x="38" y="42"/>
                    <a:pt x="37" y="35"/>
                    <a:pt x="37" y="35"/>
                  </a:cubicBezTo>
                  <a:cubicBezTo>
                    <a:pt x="39" y="33"/>
                    <a:pt x="39" y="33"/>
                    <a:pt x="39" y="33"/>
                  </a:cubicBezTo>
                  <a:cubicBezTo>
                    <a:pt x="39" y="33"/>
                    <a:pt x="45" y="32"/>
                    <a:pt x="46" y="31"/>
                  </a:cubicBezTo>
                  <a:cubicBezTo>
                    <a:pt x="47" y="26"/>
                    <a:pt x="47" y="26"/>
                    <a:pt x="47" y="26"/>
                  </a:cubicBezTo>
                  <a:cubicBezTo>
                    <a:pt x="47" y="26"/>
                    <a:pt x="41" y="22"/>
                    <a:pt x="41" y="22"/>
                  </a:cubicBezTo>
                  <a:close/>
                  <a:moveTo>
                    <a:pt x="31" y="25"/>
                  </a:moveTo>
                  <a:cubicBezTo>
                    <a:pt x="30" y="29"/>
                    <a:pt x="26" y="32"/>
                    <a:pt x="22" y="31"/>
                  </a:cubicBezTo>
                  <a:cubicBezTo>
                    <a:pt x="18" y="30"/>
                    <a:pt x="15" y="26"/>
                    <a:pt x="16" y="22"/>
                  </a:cubicBezTo>
                  <a:cubicBezTo>
                    <a:pt x="17" y="18"/>
                    <a:pt x="22" y="15"/>
                    <a:pt x="25" y="16"/>
                  </a:cubicBezTo>
                  <a:cubicBezTo>
                    <a:pt x="29" y="17"/>
                    <a:pt x="32" y="21"/>
                    <a:pt x="31" y="25"/>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en-US" noProof="1">
                <a:solidFill>
                  <a:schemeClr val="tx1">
                    <a:lumMod val="75000"/>
                    <a:lumOff val="25000"/>
                  </a:schemeClr>
                </a:solidFill>
              </a:endParaRPr>
            </a:p>
          </p:txBody>
        </p:sp>
      </p:grpSp>
      <p:cxnSp>
        <p:nvCxnSpPr>
          <p:cNvPr id="19" name="Straight Connector 40"/>
          <p:cNvCxnSpPr/>
          <p:nvPr/>
        </p:nvCxnSpPr>
        <p:spPr>
          <a:xfrm rot="5400000">
            <a:off x="5062538" y="6172200"/>
            <a:ext cx="1117600" cy="0"/>
          </a:xfrm>
          <a:prstGeom prst="line">
            <a:avLst/>
          </a:prstGeom>
          <a:ln w="19050">
            <a:solidFill>
              <a:srgbClr val="559E67"/>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20" name="Rectangle 43"/>
          <p:cNvSpPr/>
          <p:nvPr/>
        </p:nvSpPr>
        <p:spPr>
          <a:xfrm>
            <a:off x="7451725" y="2270125"/>
            <a:ext cx="2540000" cy="1422400"/>
          </a:xfrm>
          <a:prstGeom prst="rect">
            <a:avLst/>
          </a:prstGeom>
          <a:noFill/>
          <a:ln>
            <a:solidFill>
              <a:srgbClr val="0223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solidFill>
                <a:schemeClr val="tx1">
                  <a:lumMod val="75000"/>
                  <a:lumOff val="25000"/>
                </a:schemeClr>
              </a:solidFill>
            </a:endParaRPr>
          </a:p>
        </p:txBody>
      </p:sp>
      <p:sp>
        <p:nvSpPr>
          <p:cNvPr id="21" name="Rectangle 46"/>
          <p:cNvSpPr/>
          <p:nvPr/>
        </p:nvSpPr>
        <p:spPr>
          <a:xfrm>
            <a:off x="7451725" y="3852863"/>
            <a:ext cx="2540000" cy="1422400"/>
          </a:xfrm>
          <a:prstGeom prst="rect">
            <a:avLst/>
          </a:prstGeom>
          <a:noFill/>
          <a:ln>
            <a:solidFill>
              <a:srgbClr val="022366"/>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en-US" noProof="1">
              <a:solidFill>
                <a:schemeClr val="tx1">
                  <a:lumMod val="75000"/>
                  <a:lumOff val="25000"/>
                </a:schemeClr>
              </a:solidFill>
            </a:endParaRPr>
          </a:p>
        </p:txBody>
      </p:sp>
      <p:sp>
        <p:nvSpPr>
          <p:cNvPr id="22" name="文本框 24"/>
          <p:cNvSpPr txBox="1">
            <a:spLocks noChangeArrowheads="1"/>
          </p:cNvSpPr>
          <p:nvPr/>
        </p:nvSpPr>
        <p:spPr bwMode="auto">
          <a:xfrm>
            <a:off x="7634288" y="2732088"/>
            <a:ext cx="21621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25000"/>
              </a:lnSpc>
            </a:pPr>
            <a:r>
              <a:rPr lang="zh-CN" altLang="en-US" sz="1200">
                <a:solidFill>
                  <a:srgbClr val="404040"/>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3" name="文本框 25"/>
          <p:cNvSpPr txBox="1">
            <a:spLocks noChangeArrowheads="1"/>
          </p:cNvSpPr>
          <p:nvPr/>
        </p:nvSpPr>
        <p:spPr bwMode="auto">
          <a:xfrm>
            <a:off x="8174038" y="2463800"/>
            <a:ext cx="1082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a:solidFill>
                  <a:srgbClr val="404040"/>
                </a:solidFill>
                <a:latin typeface="微软雅黑" panose="020B0503020204020204" pitchFamily="34" charset="-122"/>
                <a:ea typeface="微软雅黑" panose="020B0503020204020204" pitchFamily="34" charset="-122"/>
              </a:rPr>
              <a:t>编辑标题</a:t>
            </a:r>
          </a:p>
        </p:txBody>
      </p:sp>
      <p:sp>
        <p:nvSpPr>
          <p:cNvPr id="24" name="文本框 26"/>
          <p:cNvSpPr txBox="1">
            <a:spLocks noChangeArrowheads="1"/>
          </p:cNvSpPr>
          <p:nvPr/>
        </p:nvSpPr>
        <p:spPr bwMode="auto">
          <a:xfrm>
            <a:off x="7634288" y="4289425"/>
            <a:ext cx="2162175"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125000"/>
              </a:lnSpc>
            </a:pPr>
            <a:r>
              <a:rPr lang="zh-CN" altLang="en-US" sz="1200">
                <a:solidFill>
                  <a:srgbClr val="404040"/>
                </a:solidFill>
                <a:latin typeface="微软雅黑" panose="020B0503020204020204" pitchFamily="34" charset="-122"/>
                <a:ea typeface="微软雅黑" panose="020B0503020204020204" pitchFamily="34" charset="-122"/>
              </a:rPr>
              <a:t>点击文本框即可进行编辑输入相关内容点击文本框即可进行编辑输入相关内容</a:t>
            </a:r>
          </a:p>
        </p:txBody>
      </p:sp>
      <p:sp>
        <p:nvSpPr>
          <p:cNvPr id="25" name="文本框 27"/>
          <p:cNvSpPr txBox="1">
            <a:spLocks noChangeArrowheads="1"/>
          </p:cNvSpPr>
          <p:nvPr/>
        </p:nvSpPr>
        <p:spPr bwMode="auto">
          <a:xfrm>
            <a:off x="8174038" y="4022725"/>
            <a:ext cx="10826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a:solidFill>
                  <a:srgbClr val="404040"/>
                </a:solidFill>
                <a:latin typeface="微软雅黑" panose="020B0503020204020204" pitchFamily="34" charset="-122"/>
                <a:ea typeface="微软雅黑" panose="020B0503020204020204" pitchFamily="34" charset="-122"/>
              </a:rPr>
              <a:t>编辑标题</a:t>
            </a:r>
          </a:p>
        </p:txBody>
      </p:sp>
      <p:sp>
        <p:nvSpPr>
          <p:cNvPr id="26" name="文本框 28"/>
          <p:cNvSpPr txBox="1">
            <a:spLocks noChangeArrowheads="1"/>
          </p:cNvSpPr>
          <p:nvPr/>
        </p:nvSpPr>
        <p:spPr bwMode="auto">
          <a:xfrm>
            <a:off x="1239838" y="2254250"/>
            <a:ext cx="3155950"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r>
              <a:rPr lang="zh-CN" altLang="en-US" sz="1200">
                <a:solidFill>
                  <a:srgbClr val="404040"/>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27" name="文本框 29"/>
          <p:cNvSpPr txBox="1">
            <a:spLocks noChangeArrowheads="1"/>
          </p:cNvSpPr>
          <p:nvPr/>
        </p:nvSpPr>
        <p:spPr bwMode="auto">
          <a:xfrm>
            <a:off x="3035300" y="1946275"/>
            <a:ext cx="13604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1600">
                <a:solidFill>
                  <a:srgbClr val="404040"/>
                </a:solidFill>
                <a:latin typeface="微软雅黑" panose="020B0503020204020204" pitchFamily="34" charset="-122"/>
                <a:ea typeface="微软雅黑" panose="020B0503020204020204" pitchFamily="34" charset="-122"/>
              </a:rPr>
              <a:t>编辑标题</a:t>
            </a:r>
          </a:p>
        </p:txBody>
      </p:sp>
      <p:sp>
        <p:nvSpPr>
          <p:cNvPr id="28" name="文本框 30"/>
          <p:cNvSpPr txBox="1">
            <a:spLocks noChangeArrowheads="1"/>
          </p:cNvSpPr>
          <p:nvPr/>
        </p:nvSpPr>
        <p:spPr bwMode="auto">
          <a:xfrm>
            <a:off x="1239838" y="4500563"/>
            <a:ext cx="3155950"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lnSpc>
                <a:spcPct val="125000"/>
              </a:lnSpc>
            </a:pPr>
            <a:r>
              <a:rPr lang="zh-CN" altLang="en-US" sz="1200" dirty="0">
                <a:solidFill>
                  <a:srgbClr val="404040"/>
                </a:solidFill>
                <a:latin typeface="微软雅黑" panose="020B0503020204020204" pitchFamily="34" charset="-122"/>
                <a:ea typeface="微软雅黑" panose="020B0503020204020204" pitchFamily="34" charset="-122"/>
              </a:rPr>
              <a:t>点击文本框即可进行编辑输入相关内容点击文本框即可进行编辑输入相关内容点击文本框即可进行编辑输入相关内容点击文本框即可进行编辑输入相关内容</a:t>
            </a:r>
          </a:p>
        </p:txBody>
      </p:sp>
      <p:sp>
        <p:nvSpPr>
          <p:cNvPr id="29" name="文本框 31"/>
          <p:cNvSpPr txBox="1">
            <a:spLocks noChangeArrowheads="1"/>
          </p:cNvSpPr>
          <p:nvPr/>
        </p:nvSpPr>
        <p:spPr bwMode="auto">
          <a:xfrm>
            <a:off x="3035300" y="4191000"/>
            <a:ext cx="13604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zh-CN" altLang="en-US" sz="1600">
                <a:solidFill>
                  <a:srgbClr val="404040"/>
                </a:solidFill>
                <a:latin typeface="微软雅黑" panose="020B0503020204020204" pitchFamily="34" charset="-122"/>
                <a:ea typeface="微软雅黑" panose="020B0503020204020204" pitchFamily="34" charset="-122"/>
              </a:rPr>
              <a:t>编辑标题</a:t>
            </a:r>
          </a:p>
        </p:txBody>
      </p:sp>
      <p:pic>
        <p:nvPicPr>
          <p:cNvPr id="2" name="图片 1">
            <a:extLst>
              <a:ext uri="{FF2B5EF4-FFF2-40B4-BE49-F238E27FC236}">
                <a16:creationId xmlns:a16="http://schemas.microsoft.com/office/drawing/2014/main" id="{C37B57F5-6BBD-414F-B889-D095F8A163A9}"/>
              </a:ext>
            </a:extLst>
          </p:cNvPr>
          <p:cNvPicPr>
            <a:picLocks noChangeAspect="1"/>
          </p:cNvPicPr>
          <p:nvPr/>
        </p:nvPicPr>
        <p:blipFill>
          <a:blip r:embed="rId2"/>
          <a:stretch>
            <a:fillRect/>
          </a:stretch>
        </p:blipFill>
        <p:spPr>
          <a:xfrm>
            <a:off x="-133702" y="-164763"/>
            <a:ext cx="10290880" cy="1396663"/>
          </a:xfrm>
          <a:prstGeom prst="rect">
            <a:avLst/>
          </a:prstGeom>
        </p:spPr>
      </p:pic>
      <p:pic>
        <p:nvPicPr>
          <p:cNvPr id="3" name="图片 2">
            <a:extLst>
              <a:ext uri="{FF2B5EF4-FFF2-40B4-BE49-F238E27FC236}">
                <a16:creationId xmlns:a16="http://schemas.microsoft.com/office/drawing/2014/main" id="{144B91D4-7EB0-40DC-B24A-5C1E15A33C6B}"/>
              </a:ext>
            </a:extLst>
          </p:cNvPr>
          <p:cNvPicPr>
            <a:picLocks noChangeAspect="1"/>
          </p:cNvPicPr>
          <p:nvPr/>
        </p:nvPicPr>
        <p:blipFill>
          <a:blip r:embed="rId3"/>
          <a:stretch>
            <a:fillRect/>
          </a:stretch>
        </p:blipFill>
        <p:spPr>
          <a:xfrm>
            <a:off x="4823750" y="2824064"/>
            <a:ext cx="5052498" cy="1676499"/>
          </a:xfrm>
          <a:prstGeom prst="rect">
            <a:avLst/>
          </a:prstGeom>
        </p:spPr>
      </p:pic>
      <p:pic>
        <p:nvPicPr>
          <p:cNvPr id="4" name="图片 3">
            <a:extLst>
              <a:ext uri="{FF2B5EF4-FFF2-40B4-BE49-F238E27FC236}">
                <a16:creationId xmlns:a16="http://schemas.microsoft.com/office/drawing/2014/main" id="{055EF501-6690-495A-A173-CD5F1DBB1930}"/>
              </a:ext>
            </a:extLst>
          </p:cNvPr>
          <p:cNvPicPr>
            <a:picLocks noChangeAspect="1"/>
          </p:cNvPicPr>
          <p:nvPr/>
        </p:nvPicPr>
        <p:blipFill>
          <a:blip r:embed="rId4"/>
          <a:stretch>
            <a:fillRect/>
          </a:stretch>
        </p:blipFill>
        <p:spPr>
          <a:xfrm>
            <a:off x="-37558" y="2882441"/>
            <a:ext cx="4861981" cy="1550195"/>
          </a:xfrm>
          <a:prstGeom prst="rect">
            <a:avLst/>
          </a:prstGeom>
        </p:spPr>
      </p:pic>
      <p:pic>
        <p:nvPicPr>
          <p:cNvPr id="5" name="图片 4">
            <a:extLst>
              <a:ext uri="{FF2B5EF4-FFF2-40B4-BE49-F238E27FC236}">
                <a16:creationId xmlns:a16="http://schemas.microsoft.com/office/drawing/2014/main" id="{53363862-ADC3-493A-8B18-014EA68243B8}"/>
              </a:ext>
            </a:extLst>
          </p:cNvPr>
          <p:cNvPicPr>
            <a:picLocks noChangeAspect="1"/>
          </p:cNvPicPr>
          <p:nvPr/>
        </p:nvPicPr>
        <p:blipFill>
          <a:blip r:embed="rId5"/>
          <a:stretch>
            <a:fillRect/>
          </a:stretch>
        </p:blipFill>
        <p:spPr>
          <a:xfrm>
            <a:off x="0" y="1221517"/>
            <a:ext cx="9878351" cy="1580421"/>
          </a:xfrm>
          <a:prstGeom prst="rect">
            <a:avLst/>
          </a:prstGeom>
        </p:spPr>
      </p:pic>
      <p:pic>
        <p:nvPicPr>
          <p:cNvPr id="30" name="图片 29">
            <a:extLst>
              <a:ext uri="{FF2B5EF4-FFF2-40B4-BE49-F238E27FC236}">
                <a16:creationId xmlns:a16="http://schemas.microsoft.com/office/drawing/2014/main" id="{75337D0E-D665-432F-804B-0E8491ACD4D7}"/>
              </a:ext>
            </a:extLst>
          </p:cNvPr>
          <p:cNvPicPr>
            <a:picLocks noChangeAspect="1"/>
          </p:cNvPicPr>
          <p:nvPr/>
        </p:nvPicPr>
        <p:blipFill>
          <a:blip r:embed="rId6"/>
          <a:stretch>
            <a:fillRect/>
          </a:stretch>
        </p:blipFill>
        <p:spPr>
          <a:xfrm>
            <a:off x="0" y="4597065"/>
            <a:ext cx="7559695" cy="2168524"/>
          </a:xfrm>
          <a:prstGeom prst="rect">
            <a:avLst/>
          </a:prstGeom>
        </p:spPr>
      </p:pic>
      <p:pic>
        <p:nvPicPr>
          <p:cNvPr id="31" name="图片 30">
            <a:extLst>
              <a:ext uri="{FF2B5EF4-FFF2-40B4-BE49-F238E27FC236}">
                <a16:creationId xmlns:a16="http://schemas.microsoft.com/office/drawing/2014/main" id="{844FA93E-2EBC-4A39-857C-F14EC91A8B5D}"/>
              </a:ext>
            </a:extLst>
          </p:cNvPr>
          <p:cNvPicPr>
            <a:picLocks noChangeAspect="1"/>
          </p:cNvPicPr>
          <p:nvPr/>
        </p:nvPicPr>
        <p:blipFill>
          <a:blip r:embed="rId7"/>
          <a:stretch>
            <a:fillRect/>
          </a:stretch>
        </p:blipFill>
        <p:spPr>
          <a:xfrm>
            <a:off x="7742258" y="2270125"/>
            <a:ext cx="5124013" cy="4472848"/>
          </a:xfrm>
          <a:prstGeom prst="rect">
            <a:avLst/>
          </a:prstGeom>
        </p:spPr>
      </p:pic>
      <p:pic>
        <p:nvPicPr>
          <p:cNvPr id="32" name="图片 31">
            <a:extLst>
              <a:ext uri="{FF2B5EF4-FFF2-40B4-BE49-F238E27FC236}">
                <a16:creationId xmlns:a16="http://schemas.microsoft.com/office/drawing/2014/main" id="{A1DCDA63-48F2-4710-BE09-C16A7A9100CE}"/>
              </a:ext>
            </a:extLst>
          </p:cNvPr>
          <p:cNvPicPr>
            <a:picLocks noChangeAspect="1"/>
          </p:cNvPicPr>
          <p:nvPr/>
        </p:nvPicPr>
        <p:blipFill>
          <a:blip r:embed="rId8"/>
          <a:stretch>
            <a:fillRect/>
          </a:stretch>
        </p:blipFill>
        <p:spPr>
          <a:xfrm>
            <a:off x="2115849" y="2831855"/>
            <a:ext cx="2893769" cy="2127405"/>
          </a:xfrm>
          <a:prstGeom prst="rect">
            <a:avLst/>
          </a:prstGeom>
        </p:spPr>
      </p:pic>
    </p:spTree>
    <p:extLst>
      <p:ext uri="{BB962C8B-B14F-4D97-AF65-F5344CB8AC3E}">
        <p14:creationId xmlns:p14="http://schemas.microsoft.com/office/powerpoint/2010/main" val="27862110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16200000">
            <a:off x="2667001" y="-2667001"/>
            <a:ext cx="6858000" cy="12192002"/>
          </a:xfrm>
          <a:prstGeom prst="rect">
            <a:avLst/>
          </a:prstGeom>
        </p:spPr>
      </p:pic>
      <p:sp>
        <p:nvSpPr>
          <p:cNvPr id="7" name="矩形 16"/>
          <p:cNvSpPr>
            <a:spLocks noChangeArrowheads="1"/>
          </p:cNvSpPr>
          <p:nvPr/>
        </p:nvSpPr>
        <p:spPr bwMode="auto">
          <a:xfrm>
            <a:off x="5542002" y="3548935"/>
            <a:ext cx="1107996"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50000"/>
              </a:lnSpc>
            </a:pPr>
            <a:r>
              <a:rPr lang="zh-CN" altLang="en-US" dirty="0">
                <a:solidFill>
                  <a:srgbClr val="559E67"/>
                </a:solidFill>
                <a:latin typeface="微软雅黑" panose="020B0503020204020204" pitchFamily="34" charset="-122"/>
                <a:ea typeface="微软雅黑" panose="020B0503020204020204" pitchFamily="34" charset="-122"/>
              </a:rPr>
              <a:t>分工讲解</a:t>
            </a:r>
            <a:endParaRPr lang="en-US" altLang="zh-CN" dirty="0">
              <a:solidFill>
                <a:srgbClr val="559E67"/>
              </a:solidFill>
              <a:latin typeface="微软雅黑" panose="020B0503020204020204" pitchFamily="34" charset="-122"/>
              <a:ea typeface="微软雅黑" panose="020B0503020204020204" pitchFamily="34" charset="-122"/>
            </a:endParaRPr>
          </a:p>
        </p:txBody>
      </p:sp>
      <p:sp>
        <p:nvSpPr>
          <p:cNvPr id="2" name="矩形 1"/>
          <p:cNvSpPr/>
          <p:nvPr/>
        </p:nvSpPr>
        <p:spPr>
          <a:xfrm>
            <a:off x="5607050" y="2389188"/>
            <a:ext cx="977900" cy="977900"/>
          </a:xfrm>
          <a:prstGeom prst="rect">
            <a:avLst/>
          </a:prstGeom>
          <a:solidFill>
            <a:srgbClr val="559E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20"/>
          <p:cNvSpPr txBox="1">
            <a:spLocks noChangeArrowheads="1"/>
          </p:cNvSpPr>
          <p:nvPr/>
        </p:nvSpPr>
        <p:spPr bwMode="auto">
          <a:xfrm>
            <a:off x="5478464" y="2418953"/>
            <a:ext cx="1290636" cy="923330"/>
          </a:xfrm>
          <a:prstGeom prst="rect">
            <a:avLst/>
          </a:prstGeom>
          <a:noFill/>
          <a:ln w="9525">
            <a:noFill/>
            <a:miter lim="800000"/>
          </a:ln>
        </p:spPr>
        <p:txBody>
          <a:bodyPr wrap="square">
            <a:spAutoFit/>
          </a:bodyPr>
          <a:lstStyle/>
          <a:p>
            <a:pPr algn="ctr"/>
            <a:r>
              <a:rPr lang="en-US" altLang="zh-CN" sz="5400" dirty="0">
                <a:solidFill>
                  <a:schemeClr val="bg1"/>
                </a:solidFill>
                <a:latin typeface="微软雅黑" panose="020B0503020204020204" pitchFamily="34" charset="-122"/>
                <a:ea typeface="微软雅黑" panose="020B0503020204020204" pitchFamily="34" charset="-122"/>
              </a:rPr>
              <a:t>02</a:t>
            </a:r>
            <a:endParaRPr lang="zh-CN" altLang="en-US" sz="5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332</TotalTime>
  <Words>552</Words>
  <Application>Microsoft Office PowerPoint</Application>
  <PresentationFormat>宽屏</PresentationFormat>
  <Paragraphs>95</Paragraphs>
  <Slides>19</Slides>
  <Notes>0</Notes>
  <HiddenSlides>2</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19</vt:i4>
      </vt:variant>
    </vt:vector>
  </HeadingPairs>
  <TitlesOfParts>
    <vt:vector size="25" baseType="lpstr">
      <vt:lpstr>微软雅黑</vt:lpstr>
      <vt:lpstr>Arial</vt:lpstr>
      <vt:lpstr>Calibri</vt:lpstr>
      <vt:lpstr>Calibri Light</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冯 孙</cp:lastModifiedBy>
  <cp:revision>25</cp:revision>
  <dcterms:created xsi:type="dcterms:W3CDTF">2017-07-31T08:51:00Z</dcterms:created>
  <dcterms:modified xsi:type="dcterms:W3CDTF">2021-01-21T05:07:31Z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2052-10.1.0.6749</vt:lpwstr>
  </property>
</Properties>
</file>